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1"/>
  </p:notesMasterIdLst>
  <p:sldIdLst>
    <p:sldId id="257" r:id="rId5"/>
    <p:sldId id="258" r:id="rId6"/>
    <p:sldId id="264" r:id="rId7"/>
    <p:sldId id="266" r:id="rId8"/>
    <p:sldId id="267" r:id="rId9"/>
    <p:sldId id="259" r:id="rId10"/>
    <p:sldId id="260" r:id="rId11"/>
    <p:sldId id="261"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62" r:id="rId28"/>
    <p:sldId id="283" r:id="rId29"/>
    <p:sldId id="284" r:id="rId30"/>
    <p:sldId id="285" r:id="rId31"/>
    <p:sldId id="286" r:id="rId32"/>
    <p:sldId id="287" r:id="rId33"/>
    <p:sldId id="288" r:id="rId34"/>
    <p:sldId id="289" r:id="rId35"/>
    <p:sldId id="290" r:id="rId36"/>
    <p:sldId id="291" r:id="rId37"/>
    <p:sldId id="292" r:id="rId38"/>
    <p:sldId id="293" r:id="rId39"/>
    <p:sldId id="2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12E4F0-C300-4205-8286-162E8A722990}">
          <p14:sldIdLst>
            <p14:sldId id="257"/>
            <p14:sldId id="258"/>
            <p14:sldId id="264"/>
            <p14:sldId id="266"/>
            <p14:sldId id="267"/>
          </p14:sldIdLst>
        </p14:section>
        <p14:section name="Break" id="{D8D4A17D-5B89-4816-8761-897575BC2FB8}">
          <p14:sldIdLst>
            <p14:sldId id="259"/>
            <p14:sldId id="260"/>
          </p14:sldIdLst>
        </p14:section>
        <p14:section name="Break" id="{1650A906-8138-40A0-811B-3178DAD65C1F}">
          <p14:sldIdLst>
            <p14:sldId id="261"/>
            <p14:sldId id="268"/>
            <p14:sldId id="269"/>
            <p14:sldId id="270"/>
            <p14:sldId id="271"/>
            <p14:sldId id="272"/>
            <p14:sldId id="273"/>
            <p14:sldId id="274"/>
            <p14:sldId id="275"/>
            <p14:sldId id="276"/>
            <p14:sldId id="277"/>
            <p14:sldId id="278"/>
            <p14:sldId id="279"/>
            <p14:sldId id="280"/>
            <p14:sldId id="281"/>
            <p14:sldId id="282"/>
          </p14:sldIdLst>
        </p14:section>
        <p14:section name="Break" id="{7F570B65-AE8E-44A3-84DC-0D59FF3C4300}">
          <p14:sldIdLst>
            <p14:sldId id="262"/>
            <p14:sldId id="283"/>
            <p14:sldId id="284"/>
            <p14:sldId id="285"/>
            <p14:sldId id="286"/>
            <p14:sldId id="287"/>
            <p14:sldId id="288"/>
            <p14:sldId id="289"/>
            <p14:sldId id="290"/>
            <p14:sldId id="291"/>
            <p14:sldId id="292"/>
            <p14:sldId id="293"/>
          </p14:sldIdLst>
        </p14:section>
        <p14:section name="Break" id="{041403C4-71C5-43F5-BCAE-224588B508F0}">
          <p14:sldIdLst>
            <p14:sldId id="2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4CCD43-42E6-53A3-E5C6-F2CB50012703}" name="Jared" initials="Ja" userId="S::jaredjc51@ufl.edu::c9eea1ed-e0a9-442d-b507-c3d95711806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F74DDF-7E65-42DE-AE3F-1FBE966A8BEC}" v="189" dt="2024-06-16T23:04:43.2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4660"/>
  </p:normalViewPr>
  <p:slideViewPr>
    <p:cSldViewPr snapToGrid="0">
      <p:cViewPr varScale="1">
        <p:scale>
          <a:sx n="101" d="100"/>
          <a:sy n="101" d="100"/>
        </p:scale>
        <p:origin x="138" y="11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hes,Alvin T" userId="S::ahughes1@ufl.edu::2509a454-cb20-4ba7-8add-72bd56b98cdc" providerId="AD" clId="Web-{AD576C7D-7A2A-4877-A377-A2D16F259C03}"/>
    <pc:docChg chg="modSld">
      <pc:chgData name="Hughes,Alvin T" userId="S::ahughes1@ufl.edu::2509a454-cb20-4ba7-8add-72bd56b98cdc" providerId="AD" clId="Web-{AD576C7D-7A2A-4877-A377-A2D16F259C03}" dt="2024-06-04T12:50:18.788" v="1"/>
      <pc:docMkLst>
        <pc:docMk/>
      </pc:docMkLst>
      <pc:sldChg chg="delSp">
        <pc:chgData name="Hughes,Alvin T" userId="S::ahughes1@ufl.edu::2509a454-cb20-4ba7-8add-72bd56b98cdc" providerId="AD" clId="Web-{AD576C7D-7A2A-4877-A377-A2D16F259C03}" dt="2024-06-04T12:50:18.788" v="1"/>
        <pc:sldMkLst>
          <pc:docMk/>
          <pc:sldMk cId="109857222" sldId="256"/>
        </pc:sldMkLst>
        <pc:spChg chg="del">
          <ac:chgData name="Hughes,Alvin T" userId="S::ahughes1@ufl.edu::2509a454-cb20-4ba7-8add-72bd56b98cdc" providerId="AD" clId="Web-{AD576C7D-7A2A-4877-A377-A2D16F259C03}" dt="2024-06-04T12:50:17.054" v="0"/>
          <ac:spMkLst>
            <pc:docMk/>
            <pc:sldMk cId="109857222" sldId="256"/>
            <ac:spMk id="2" creationId="{00000000-0000-0000-0000-000000000000}"/>
          </ac:spMkLst>
        </pc:spChg>
        <pc:spChg chg="del">
          <ac:chgData name="Hughes,Alvin T" userId="S::ahughes1@ufl.edu::2509a454-cb20-4ba7-8add-72bd56b98cdc" providerId="AD" clId="Web-{AD576C7D-7A2A-4877-A377-A2D16F259C03}" dt="2024-06-04T12:50:18.788" v="1"/>
          <ac:spMkLst>
            <pc:docMk/>
            <pc:sldMk cId="109857222" sldId="256"/>
            <ac:spMk id="3" creationId="{00000000-0000-0000-0000-000000000000}"/>
          </ac:spMkLst>
        </pc:spChg>
      </pc:sldChg>
    </pc:docChg>
  </pc:docChgLst>
  <pc:docChgLst>
    <pc:chgData name="Hughes,Alvin T" userId="2509a454-cb20-4ba7-8add-72bd56b98cdc" providerId="ADAL" clId="{38F74DDF-7E65-42DE-AE3F-1FBE966A8BEC}"/>
    <pc:docChg chg="undo redo custSel addSld delSld modSld sldOrd delMainMaster addSection modSection">
      <pc:chgData name="Hughes,Alvin T" userId="2509a454-cb20-4ba7-8add-72bd56b98cdc" providerId="ADAL" clId="{38F74DDF-7E65-42DE-AE3F-1FBE966A8BEC}" dt="2024-06-16T23:05:30.412" v="5226" actId="2696"/>
      <pc:docMkLst>
        <pc:docMk/>
      </pc:docMkLst>
      <pc:sldChg chg="del">
        <pc:chgData name="Hughes,Alvin T" userId="2509a454-cb20-4ba7-8add-72bd56b98cdc" providerId="ADAL" clId="{38F74DDF-7E65-42DE-AE3F-1FBE966A8BEC}" dt="2024-06-04T12:54:33.316" v="0" actId="47"/>
        <pc:sldMkLst>
          <pc:docMk/>
          <pc:sldMk cId="109857222" sldId="256"/>
        </pc:sldMkLst>
      </pc:sldChg>
      <pc:sldChg chg="delSp modSp mod">
        <pc:chgData name="Hughes,Alvin T" userId="2509a454-cb20-4ba7-8add-72bd56b98cdc" providerId="ADAL" clId="{38F74DDF-7E65-42DE-AE3F-1FBE966A8BEC}" dt="2024-06-04T12:55:00.654" v="27" actId="1076"/>
        <pc:sldMkLst>
          <pc:docMk/>
          <pc:sldMk cId="947740727" sldId="257"/>
        </pc:sldMkLst>
        <pc:spChg chg="mod">
          <ac:chgData name="Hughes,Alvin T" userId="2509a454-cb20-4ba7-8add-72bd56b98cdc" providerId="ADAL" clId="{38F74DDF-7E65-42DE-AE3F-1FBE966A8BEC}" dt="2024-06-04T12:55:00.654" v="27" actId="1076"/>
          <ac:spMkLst>
            <pc:docMk/>
            <pc:sldMk cId="947740727" sldId="257"/>
            <ac:spMk id="2" creationId="{00000000-0000-0000-0000-000000000000}"/>
          </ac:spMkLst>
        </pc:spChg>
        <pc:spChg chg="del mod">
          <ac:chgData name="Hughes,Alvin T" userId="2509a454-cb20-4ba7-8add-72bd56b98cdc" providerId="ADAL" clId="{38F74DDF-7E65-42DE-AE3F-1FBE966A8BEC}" dt="2024-06-04T12:54:38.419" v="2" actId="478"/>
          <ac:spMkLst>
            <pc:docMk/>
            <pc:sldMk cId="947740727" sldId="257"/>
            <ac:spMk id="3" creationId="{00000000-0000-0000-0000-000000000000}"/>
          </ac:spMkLst>
        </pc:spChg>
      </pc:sldChg>
      <pc:sldChg chg="addSp delSp modSp mod modAnim delCm modCm">
        <pc:chgData name="Hughes,Alvin T" userId="2509a454-cb20-4ba7-8add-72bd56b98cdc" providerId="ADAL" clId="{38F74DDF-7E65-42DE-AE3F-1FBE966A8BEC}" dt="2024-06-16T21:52:16.291" v="1910" actId="1076"/>
        <pc:sldMkLst>
          <pc:docMk/>
          <pc:sldMk cId="169454005" sldId="258"/>
        </pc:sldMkLst>
        <pc:spChg chg="mod">
          <ac:chgData name="Hughes,Alvin T" userId="2509a454-cb20-4ba7-8add-72bd56b98cdc" providerId="ADAL" clId="{38F74DDF-7E65-42DE-AE3F-1FBE966A8BEC}" dt="2024-06-16T21:52:16.291" v="1910" actId="1076"/>
          <ac:spMkLst>
            <pc:docMk/>
            <pc:sldMk cId="169454005" sldId="258"/>
            <ac:spMk id="2" creationId="{359FEE9D-5ACA-9081-CB34-49F7B84A0A1D}"/>
          </ac:spMkLst>
        </pc:spChg>
        <pc:spChg chg="del mod">
          <ac:chgData name="Hughes,Alvin T" userId="2509a454-cb20-4ba7-8add-72bd56b98cdc" providerId="ADAL" clId="{38F74DDF-7E65-42DE-AE3F-1FBE966A8BEC}" dt="2024-06-16T21:49:17.397" v="1857" actId="478"/>
          <ac:spMkLst>
            <pc:docMk/>
            <pc:sldMk cId="169454005" sldId="258"/>
            <ac:spMk id="3" creationId="{92606251-8F82-D63F-5ABF-E4C9C1C9C1EA}"/>
          </ac:spMkLst>
        </pc:spChg>
        <pc:spChg chg="del">
          <ac:chgData name="Hughes,Alvin T" userId="2509a454-cb20-4ba7-8add-72bd56b98cdc" providerId="ADAL" clId="{38F74DDF-7E65-42DE-AE3F-1FBE966A8BEC}" dt="2024-06-04T13:11:14.177" v="99" actId="478"/>
          <ac:spMkLst>
            <pc:docMk/>
            <pc:sldMk cId="169454005" sldId="258"/>
            <ac:spMk id="4" creationId="{18F71878-556B-147F-6402-0E2C71B5363B}"/>
          </ac:spMkLst>
        </pc:spChg>
        <pc:spChg chg="del">
          <ac:chgData name="Hughes,Alvin T" userId="2509a454-cb20-4ba7-8add-72bd56b98cdc" providerId="ADAL" clId="{38F74DDF-7E65-42DE-AE3F-1FBE966A8BEC}" dt="2024-06-04T13:11:15.201" v="100" actId="478"/>
          <ac:spMkLst>
            <pc:docMk/>
            <pc:sldMk cId="169454005" sldId="258"/>
            <ac:spMk id="5" creationId="{358604C4-EC40-151D-70F2-0825BBD1171C}"/>
          </ac:spMkLst>
        </pc:spChg>
        <pc:spChg chg="add del mod">
          <ac:chgData name="Hughes,Alvin T" userId="2509a454-cb20-4ba7-8add-72bd56b98cdc" providerId="ADAL" clId="{38F74DDF-7E65-42DE-AE3F-1FBE966A8BEC}" dt="2024-06-16T21:49:26.715" v="1859" actId="478"/>
          <ac:spMkLst>
            <pc:docMk/>
            <pc:sldMk cId="169454005" sldId="258"/>
            <ac:spMk id="5" creationId="{3B2B2995-C2A6-1B6A-7E58-FCD30E3B3C5B}"/>
          </ac:spMkLst>
        </pc:spChg>
        <pc:spChg chg="del">
          <ac:chgData name="Hughes,Alvin T" userId="2509a454-cb20-4ba7-8add-72bd56b98cdc" providerId="ADAL" clId="{38F74DDF-7E65-42DE-AE3F-1FBE966A8BEC}" dt="2024-06-04T13:11:16.113" v="101" actId="478"/>
          <ac:spMkLst>
            <pc:docMk/>
            <pc:sldMk cId="169454005" sldId="258"/>
            <ac:spMk id="7" creationId="{F952AEF6-3226-7998-191C-C5390CA487C7}"/>
          </ac:spMkLst>
        </pc:spChg>
        <pc:spChg chg="mod">
          <ac:chgData name="Hughes,Alvin T" userId="2509a454-cb20-4ba7-8add-72bd56b98cdc" providerId="ADAL" clId="{38F74DDF-7E65-42DE-AE3F-1FBE966A8BEC}" dt="2024-06-16T21:49:30.312" v="1860" actId="1076"/>
          <ac:spMkLst>
            <pc:docMk/>
            <pc:sldMk cId="169454005" sldId="258"/>
            <ac:spMk id="9" creationId="{11FD371A-A358-3F7F-999B-78E54424BAD0}"/>
          </ac:spMkLst>
        </pc:spChg>
        <pc:picChg chg="add del mod">
          <ac:chgData name="Hughes,Alvin T" userId="2509a454-cb20-4ba7-8add-72bd56b98cdc" providerId="ADAL" clId="{38F74DDF-7E65-42DE-AE3F-1FBE966A8BEC}" dt="2024-06-16T21:48:49.767" v="1850" actId="478"/>
          <ac:picMkLst>
            <pc:docMk/>
            <pc:sldMk cId="169454005" sldId="258"/>
            <ac:picMk id="6" creationId="{D54AF6F3-B26A-D705-2EE2-C9D07F34F6D2}"/>
          </ac:picMkLst>
        </pc:picChg>
        <pc:picChg chg="add mod">
          <ac:chgData name="Hughes,Alvin T" userId="2509a454-cb20-4ba7-8add-72bd56b98cdc" providerId="ADAL" clId="{38F74DDF-7E65-42DE-AE3F-1FBE966A8BEC}" dt="2024-06-16T21:50:00.918" v="1868" actId="1076"/>
          <ac:picMkLst>
            <pc:docMk/>
            <pc:sldMk cId="169454005" sldId="258"/>
            <ac:picMk id="7" creationId="{972E2FE9-4AC9-9064-BB40-31BEDE60D0D5}"/>
          </ac:picMkLst>
        </pc:picChg>
        <pc:picChg chg="add del mod">
          <ac:chgData name="Hughes,Alvin T" userId="2509a454-cb20-4ba7-8add-72bd56b98cdc" providerId="ADAL" clId="{38F74DDF-7E65-42DE-AE3F-1FBE966A8BEC}" dt="2024-06-16T21:48:51.818" v="1853" actId="478"/>
          <ac:picMkLst>
            <pc:docMk/>
            <pc:sldMk cId="169454005" sldId="258"/>
            <ac:picMk id="8" creationId="{EFB7CAE6-80A4-2A91-FF92-D6B17FB83FCA}"/>
          </ac:picMkLst>
        </pc:picChg>
        <pc:picChg chg="add del mod">
          <ac:chgData name="Hughes,Alvin T" userId="2509a454-cb20-4ba7-8add-72bd56b98cdc" providerId="ADAL" clId="{38F74DDF-7E65-42DE-AE3F-1FBE966A8BEC}" dt="2024-06-16T21:48:51.067" v="1852" actId="478"/>
          <ac:picMkLst>
            <pc:docMk/>
            <pc:sldMk cId="169454005" sldId="258"/>
            <ac:picMk id="10" creationId="{3D95DE49-AFC2-3E2A-B053-79348C172C03}"/>
          </ac:picMkLst>
        </pc:picChg>
        <pc:picChg chg="add del mod">
          <ac:chgData name="Hughes,Alvin T" userId="2509a454-cb20-4ba7-8add-72bd56b98cdc" providerId="ADAL" clId="{38F74DDF-7E65-42DE-AE3F-1FBE966A8BEC}" dt="2024-06-16T21:48:50.366" v="1851" actId="478"/>
          <ac:picMkLst>
            <pc:docMk/>
            <pc:sldMk cId="169454005" sldId="258"/>
            <ac:picMk id="11" creationId="{04FE23AE-E745-8317-ADF8-489B87969CB6}"/>
          </ac:picMkLst>
        </pc:picChg>
        <pc:picChg chg="add mod">
          <ac:chgData name="Hughes,Alvin T" userId="2509a454-cb20-4ba7-8add-72bd56b98cdc" providerId="ADAL" clId="{38F74DDF-7E65-42DE-AE3F-1FBE966A8BEC}" dt="2024-06-16T21:50:33.279" v="1880" actId="1076"/>
          <ac:picMkLst>
            <pc:docMk/>
            <pc:sldMk cId="169454005" sldId="258"/>
            <ac:picMk id="13" creationId="{1A79D8FC-AC33-1B9B-CBAF-BE775D2A81C6}"/>
          </ac:picMkLst>
        </pc:picChg>
        <pc:picChg chg="add mod">
          <ac:chgData name="Hughes,Alvin T" userId="2509a454-cb20-4ba7-8add-72bd56b98cdc" providerId="ADAL" clId="{38F74DDF-7E65-42DE-AE3F-1FBE966A8BEC}" dt="2024-06-16T21:50:31.977" v="1879" actId="1076"/>
          <ac:picMkLst>
            <pc:docMk/>
            <pc:sldMk cId="169454005" sldId="258"/>
            <ac:picMk id="15" creationId="{36FC1270-E9A1-53F4-DEF1-ED489F88703A}"/>
          </ac:picMkLst>
        </pc:picChg>
        <pc:extLst>
          <p:ext xmlns:p="http://schemas.openxmlformats.org/presentationml/2006/main" uri="{D6D511B9-2390-475A-947B-AFAB55BFBCF1}">
            <pc226:cmChg xmlns:pc226="http://schemas.microsoft.com/office/powerpoint/2022/06/main/command" chg="del mod">
              <pc226:chgData name="Hughes,Alvin T" userId="2509a454-cb20-4ba7-8add-72bd56b98cdc" providerId="ADAL" clId="{38F74DDF-7E65-42DE-AE3F-1FBE966A8BEC}" dt="2024-06-04T12:55:16.899" v="29"/>
              <pc2:cmMkLst xmlns:pc2="http://schemas.microsoft.com/office/powerpoint/2019/9/main/command">
                <pc:docMk/>
                <pc:sldMk cId="169454005" sldId="258"/>
                <pc2:cmMk id="{9C8D39C7-B2FC-4494-BFBC-360C1341AB1F}"/>
              </pc2:cmMkLst>
            </pc226:cmChg>
          </p:ext>
        </pc:extLst>
      </pc:sldChg>
      <pc:sldChg chg="addSp delSp modSp add mod delAnim modAnim">
        <pc:chgData name="Hughes,Alvin T" userId="2509a454-cb20-4ba7-8add-72bd56b98cdc" providerId="ADAL" clId="{38F74DDF-7E65-42DE-AE3F-1FBE966A8BEC}" dt="2024-06-16T21:53:09.988" v="1916" actId="1076"/>
        <pc:sldMkLst>
          <pc:docMk/>
          <pc:sldMk cId="151677819" sldId="259"/>
        </pc:sldMkLst>
        <pc:spChg chg="mod">
          <ac:chgData name="Hughes,Alvin T" userId="2509a454-cb20-4ba7-8add-72bd56b98cdc" providerId="ADAL" clId="{38F74DDF-7E65-42DE-AE3F-1FBE966A8BEC}" dt="2024-06-04T13:19:32.649" v="187" actId="20577"/>
          <ac:spMkLst>
            <pc:docMk/>
            <pc:sldMk cId="151677819" sldId="259"/>
            <ac:spMk id="2" creationId="{359FEE9D-5ACA-9081-CB34-49F7B84A0A1D}"/>
          </ac:spMkLst>
        </pc:spChg>
        <pc:spChg chg="mod">
          <ac:chgData name="Hughes,Alvin T" userId="2509a454-cb20-4ba7-8add-72bd56b98cdc" providerId="ADAL" clId="{38F74DDF-7E65-42DE-AE3F-1FBE966A8BEC}" dt="2024-06-04T13:19:59.569" v="271" actId="1076"/>
          <ac:spMkLst>
            <pc:docMk/>
            <pc:sldMk cId="151677819" sldId="259"/>
            <ac:spMk id="3" creationId="{92606251-8F82-D63F-5ABF-E4C9C1C9C1EA}"/>
          </ac:spMkLst>
        </pc:spChg>
        <pc:spChg chg="mod">
          <ac:chgData name="Hughes,Alvin T" userId="2509a454-cb20-4ba7-8add-72bd56b98cdc" providerId="ADAL" clId="{38F74DDF-7E65-42DE-AE3F-1FBE966A8BEC}" dt="2024-06-04T13:24:20.904" v="356" actId="207"/>
          <ac:spMkLst>
            <pc:docMk/>
            <pc:sldMk cId="151677819" sldId="259"/>
            <ac:spMk id="9" creationId="{11FD371A-A358-3F7F-999B-78E54424BAD0}"/>
          </ac:spMkLst>
        </pc:spChg>
        <pc:picChg chg="add del mod">
          <ac:chgData name="Hughes,Alvin T" userId="2509a454-cb20-4ba7-8add-72bd56b98cdc" providerId="ADAL" clId="{38F74DDF-7E65-42DE-AE3F-1FBE966A8BEC}" dt="2024-06-16T21:52:39.387" v="1911" actId="478"/>
          <ac:picMkLst>
            <pc:docMk/>
            <pc:sldMk cId="151677819" sldId="259"/>
            <ac:picMk id="4" creationId="{A78520AC-1B94-FD5C-811D-B48CA23E9284}"/>
          </ac:picMkLst>
        </pc:picChg>
        <pc:picChg chg="add mod">
          <ac:chgData name="Hughes,Alvin T" userId="2509a454-cb20-4ba7-8add-72bd56b98cdc" providerId="ADAL" clId="{38F74DDF-7E65-42DE-AE3F-1FBE966A8BEC}" dt="2024-06-16T21:53:09.988" v="1916" actId="1076"/>
          <ac:picMkLst>
            <pc:docMk/>
            <pc:sldMk cId="151677819" sldId="259"/>
            <ac:picMk id="5" creationId="{7AD00AAF-D8B3-3821-E5B1-4DB8B6D282D6}"/>
          </ac:picMkLst>
        </pc:picChg>
        <pc:picChg chg="del">
          <ac:chgData name="Hughes,Alvin T" userId="2509a454-cb20-4ba7-8add-72bd56b98cdc" providerId="ADAL" clId="{38F74DDF-7E65-42DE-AE3F-1FBE966A8BEC}" dt="2024-06-04T13:19:23.901" v="156" actId="478"/>
          <ac:picMkLst>
            <pc:docMk/>
            <pc:sldMk cId="151677819" sldId="259"/>
            <ac:picMk id="6" creationId="{D54AF6F3-B26A-D705-2EE2-C9D07F34F6D2}"/>
          </ac:picMkLst>
        </pc:picChg>
        <pc:picChg chg="del">
          <ac:chgData name="Hughes,Alvin T" userId="2509a454-cb20-4ba7-8add-72bd56b98cdc" providerId="ADAL" clId="{38F74DDF-7E65-42DE-AE3F-1FBE966A8BEC}" dt="2024-06-04T13:19:21.784" v="153" actId="478"/>
          <ac:picMkLst>
            <pc:docMk/>
            <pc:sldMk cId="151677819" sldId="259"/>
            <ac:picMk id="8" creationId="{EFB7CAE6-80A4-2A91-FF92-D6B17FB83FCA}"/>
          </ac:picMkLst>
        </pc:picChg>
        <pc:picChg chg="del">
          <ac:chgData name="Hughes,Alvin T" userId="2509a454-cb20-4ba7-8add-72bd56b98cdc" providerId="ADAL" clId="{38F74DDF-7E65-42DE-AE3F-1FBE966A8BEC}" dt="2024-06-04T13:19:22.957" v="154" actId="478"/>
          <ac:picMkLst>
            <pc:docMk/>
            <pc:sldMk cId="151677819" sldId="259"/>
            <ac:picMk id="10" creationId="{3D95DE49-AFC2-3E2A-B053-79348C172C03}"/>
          </ac:picMkLst>
        </pc:picChg>
        <pc:picChg chg="del">
          <ac:chgData name="Hughes,Alvin T" userId="2509a454-cb20-4ba7-8add-72bd56b98cdc" providerId="ADAL" clId="{38F74DDF-7E65-42DE-AE3F-1FBE966A8BEC}" dt="2024-06-04T13:19:23.437" v="155" actId="478"/>
          <ac:picMkLst>
            <pc:docMk/>
            <pc:sldMk cId="151677819" sldId="259"/>
            <ac:picMk id="11" creationId="{04FE23AE-E745-8317-ADF8-489B87969CB6}"/>
          </ac:picMkLst>
        </pc:picChg>
      </pc:sldChg>
      <pc:sldChg chg="addSp delSp modSp add mod delAnim modAnim">
        <pc:chgData name="Hughes,Alvin T" userId="2509a454-cb20-4ba7-8add-72bd56b98cdc" providerId="ADAL" clId="{38F74DDF-7E65-42DE-AE3F-1FBE966A8BEC}" dt="2024-06-16T21:53:40.502" v="1921" actId="1076"/>
        <pc:sldMkLst>
          <pc:docMk/>
          <pc:sldMk cId="3378717576" sldId="260"/>
        </pc:sldMkLst>
        <pc:spChg chg="mod">
          <ac:chgData name="Hughes,Alvin T" userId="2509a454-cb20-4ba7-8add-72bd56b98cdc" providerId="ADAL" clId="{38F74DDF-7E65-42DE-AE3F-1FBE966A8BEC}" dt="2024-06-04T13:25:20.355" v="512" actId="403"/>
          <ac:spMkLst>
            <pc:docMk/>
            <pc:sldMk cId="3378717576" sldId="260"/>
            <ac:spMk id="2" creationId="{359FEE9D-5ACA-9081-CB34-49F7B84A0A1D}"/>
          </ac:spMkLst>
        </pc:spChg>
        <pc:spChg chg="mod">
          <ac:chgData name="Hughes,Alvin T" userId="2509a454-cb20-4ba7-8add-72bd56b98cdc" providerId="ADAL" clId="{38F74DDF-7E65-42DE-AE3F-1FBE966A8BEC}" dt="2024-06-04T13:25:40.412" v="582" actId="20577"/>
          <ac:spMkLst>
            <pc:docMk/>
            <pc:sldMk cId="3378717576" sldId="260"/>
            <ac:spMk id="3" creationId="{92606251-8F82-D63F-5ABF-E4C9C1C9C1EA}"/>
          </ac:spMkLst>
        </pc:spChg>
        <pc:spChg chg="mod">
          <ac:chgData name="Hughes,Alvin T" userId="2509a454-cb20-4ba7-8add-72bd56b98cdc" providerId="ADAL" clId="{38F74DDF-7E65-42DE-AE3F-1FBE966A8BEC}" dt="2024-06-04T13:24:59.082" v="454" actId="20577"/>
          <ac:spMkLst>
            <pc:docMk/>
            <pc:sldMk cId="3378717576" sldId="260"/>
            <ac:spMk id="9" creationId="{11FD371A-A358-3F7F-999B-78E54424BAD0}"/>
          </ac:spMkLst>
        </pc:spChg>
        <pc:picChg chg="add mod">
          <ac:chgData name="Hughes,Alvin T" userId="2509a454-cb20-4ba7-8add-72bd56b98cdc" providerId="ADAL" clId="{38F74DDF-7E65-42DE-AE3F-1FBE966A8BEC}" dt="2024-06-16T21:53:40.502" v="1921" actId="1076"/>
          <ac:picMkLst>
            <pc:docMk/>
            <pc:sldMk cId="3378717576" sldId="260"/>
            <ac:picMk id="4" creationId="{6E962EDE-7FD9-E614-C81F-D54F3C9D1319}"/>
          </ac:picMkLst>
        </pc:picChg>
        <pc:picChg chg="del">
          <ac:chgData name="Hughes,Alvin T" userId="2509a454-cb20-4ba7-8add-72bd56b98cdc" providerId="ADAL" clId="{38F74DDF-7E65-42DE-AE3F-1FBE966A8BEC}" dt="2024-06-04T13:24:26.953" v="358" actId="478"/>
          <ac:picMkLst>
            <pc:docMk/>
            <pc:sldMk cId="3378717576" sldId="260"/>
            <ac:picMk id="4" creationId="{A78520AC-1B94-FD5C-811D-B48CA23E9284}"/>
          </ac:picMkLst>
        </pc:picChg>
        <pc:picChg chg="add del mod">
          <ac:chgData name="Hughes,Alvin T" userId="2509a454-cb20-4ba7-8add-72bd56b98cdc" providerId="ADAL" clId="{38F74DDF-7E65-42DE-AE3F-1FBE966A8BEC}" dt="2024-06-16T21:52:41.061" v="1912" actId="478"/>
          <ac:picMkLst>
            <pc:docMk/>
            <pc:sldMk cId="3378717576" sldId="260"/>
            <ac:picMk id="5" creationId="{350CB65A-C007-F140-2A52-A7284C51F266}"/>
          </ac:picMkLst>
        </pc:picChg>
      </pc:sldChg>
      <pc:sldChg chg="new del">
        <pc:chgData name="Hughes,Alvin T" userId="2509a454-cb20-4ba7-8add-72bd56b98cdc" providerId="ADAL" clId="{38F74DDF-7E65-42DE-AE3F-1FBE966A8BEC}" dt="2024-06-04T13:26:57.367" v="591" actId="2696"/>
        <pc:sldMkLst>
          <pc:docMk/>
          <pc:sldMk cId="264654583" sldId="261"/>
        </pc:sldMkLst>
      </pc:sldChg>
      <pc:sldChg chg="addSp delSp modSp add mod delAnim modNotesTx">
        <pc:chgData name="Hughes,Alvin T" userId="2509a454-cb20-4ba7-8add-72bd56b98cdc" providerId="ADAL" clId="{38F74DDF-7E65-42DE-AE3F-1FBE966A8BEC}" dt="2024-06-04T13:31:59.859" v="1389" actId="1076"/>
        <pc:sldMkLst>
          <pc:docMk/>
          <pc:sldMk cId="1812566547" sldId="261"/>
        </pc:sldMkLst>
        <pc:spChg chg="mod">
          <ac:chgData name="Hughes,Alvin T" userId="2509a454-cb20-4ba7-8add-72bd56b98cdc" providerId="ADAL" clId="{38F74DDF-7E65-42DE-AE3F-1FBE966A8BEC}" dt="2024-06-04T13:27:49.561" v="630" actId="20577"/>
          <ac:spMkLst>
            <pc:docMk/>
            <pc:sldMk cId="1812566547" sldId="261"/>
            <ac:spMk id="2" creationId="{359FEE9D-5ACA-9081-CB34-49F7B84A0A1D}"/>
          </ac:spMkLst>
        </pc:spChg>
        <pc:spChg chg="mod">
          <ac:chgData name="Hughes,Alvin T" userId="2509a454-cb20-4ba7-8add-72bd56b98cdc" providerId="ADAL" clId="{38F74DDF-7E65-42DE-AE3F-1FBE966A8BEC}" dt="2024-06-04T13:28:08.154" v="751" actId="20577"/>
          <ac:spMkLst>
            <pc:docMk/>
            <pc:sldMk cId="1812566547" sldId="261"/>
            <ac:spMk id="3" creationId="{92606251-8F82-D63F-5ABF-E4C9C1C9C1EA}"/>
          </ac:spMkLst>
        </pc:spChg>
        <pc:spChg chg="mod">
          <ac:chgData name="Hughes,Alvin T" userId="2509a454-cb20-4ba7-8add-72bd56b98cdc" providerId="ADAL" clId="{38F74DDF-7E65-42DE-AE3F-1FBE966A8BEC}" dt="2024-06-04T13:31:39.952" v="1384" actId="20577"/>
          <ac:spMkLst>
            <pc:docMk/>
            <pc:sldMk cId="1812566547" sldId="261"/>
            <ac:spMk id="9" creationId="{11FD371A-A358-3F7F-999B-78E54424BAD0}"/>
          </ac:spMkLst>
        </pc:spChg>
        <pc:picChg chg="del">
          <ac:chgData name="Hughes,Alvin T" userId="2509a454-cb20-4ba7-8add-72bd56b98cdc" providerId="ADAL" clId="{38F74DDF-7E65-42DE-AE3F-1FBE966A8BEC}" dt="2024-06-04T13:27:03.480" v="593" actId="478"/>
          <ac:picMkLst>
            <pc:docMk/>
            <pc:sldMk cId="1812566547" sldId="261"/>
            <ac:picMk id="5" creationId="{350CB65A-C007-F140-2A52-A7284C51F266}"/>
          </ac:picMkLst>
        </pc:picChg>
        <pc:picChg chg="add mod">
          <ac:chgData name="Hughes,Alvin T" userId="2509a454-cb20-4ba7-8add-72bd56b98cdc" providerId="ADAL" clId="{38F74DDF-7E65-42DE-AE3F-1FBE966A8BEC}" dt="2024-06-04T13:31:59.859" v="1389" actId="1076"/>
          <ac:picMkLst>
            <pc:docMk/>
            <pc:sldMk cId="1812566547" sldId="261"/>
            <ac:picMk id="6" creationId="{B5DDCF61-90B4-252B-B3C6-DFCA70C805AD}"/>
          </ac:picMkLst>
        </pc:picChg>
      </pc:sldChg>
      <pc:sldChg chg="addSp delSp modSp add mod">
        <pc:chgData name="Hughes,Alvin T" userId="2509a454-cb20-4ba7-8add-72bd56b98cdc" providerId="ADAL" clId="{38F74DDF-7E65-42DE-AE3F-1FBE966A8BEC}" dt="2024-06-16T22:34:49.724" v="2500" actId="1076"/>
        <pc:sldMkLst>
          <pc:docMk/>
          <pc:sldMk cId="1521893203" sldId="262"/>
        </pc:sldMkLst>
        <pc:spChg chg="mod">
          <ac:chgData name="Hughes,Alvin T" userId="2509a454-cb20-4ba7-8add-72bd56b98cdc" providerId="ADAL" clId="{38F74DDF-7E65-42DE-AE3F-1FBE966A8BEC}" dt="2024-06-16T22:34:06.822" v="2484"/>
          <ac:spMkLst>
            <pc:docMk/>
            <pc:sldMk cId="1521893203" sldId="262"/>
            <ac:spMk id="2" creationId="{359FEE9D-5ACA-9081-CB34-49F7B84A0A1D}"/>
          </ac:spMkLst>
        </pc:spChg>
        <pc:spChg chg="mod">
          <ac:chgData name="Hughes,Alvin T" userId="2509a454-cb20-4ba7-8add-72bd56b98cdc" providerId="ADAL" clId="{38F74DDF-7E65-42DE-AE3F-1FBE966A8BEC}" dt="2024-06-04T13:33:05.384" v="1591" actId="20577"/>
          <ac:spMkLst>
            <pc:docMk/>
            <pc:sldMk cId="1521893203" sldId="262"/>
            <ac:spMk id="3" creationId="{92606251-8F82-D63F-5ABF-E4C9C1C9C1EA}"/>
          </ac:spMkLst>
        </pc:spChg>
        <pc:spChg chg="add">
          <ac:chgData name="Hughes,Alvin T" userId="2509a454-cb20-4ba7-8add-72bd56b98cdc" providerId="ADAL" clId="{38F74DDF-7E65-42DE-AE3F-1FBE966A8BEC}" dt="2024-06-16T22:34:03.174" v="2482"/>
          <ac:spMkLst>
            <pc:docMk/>
            <pc:sldMk cId="1521893203" sldId="262"/>
            <ac:spMk id="4" creationId="{BB96D8F1-7A21-7E58-4D37-2900EC28CF1C}"/>
          </ac:spMkLst>
        </pc:spChg>
        <pc:spChg chg="mod">
          <ac:chgData name="Hughes,Alvin T" userId="2509a454-cb20-4ba7-8add-72bd56b98cdc" providerId="ADAL" clId="{38F74DDF-7E65-42DE-AE3F-1FBE966A8BEC}" dt="2024-06-16T22:34:34.868" v="2495" actId="404"/>
          <ac:spMkLst>
            <pc:docMk/>
            <pc:sldMk cId="1521893203" sldId="262"/>
            <ac:spMk id="9" creationId="{11FD371A-A358-3F7F-999B-78E54424BAD0}"/>
          </ac:spMkLst>
        </pc:spChg>
        <pc:picChg chg="add del mod">
          <ac:chgData name="Hughes,Alvin T" userId="2509a454-cb20-4ba7-8add-72bd56b98cdc" providerId="ADAL" clId="{38F74DDF-7E65-42DE-AE3F-1FBE966A8BEC}" dt="2024-06-16T22:33:43.511" v="2464" actId="478"/>
          <ac:picMkLst>
            <pc:docMk/>
            <pc:sldMk cId="1521893203" sldId="262"/>
            <ac:picMk id="5" creationId="{E3D648C6-4ABE-DDB8-F0AB-FF1314D4FFB4}"/>
          </ac:picMkLst>
        </pc:picChg>
        <pc:picChg chg="del">
          <ac:chgData name="Hughes,Alvin T" userId="2509a454-cb20-4ba7-8add-72bd56b98cdc" providerId="ADAL" clId="{38F74DDF-7E65-42DE-AE3F-1FBE966A8BEC}" dt="2024-06-04T13:33:25.991" v="1593" actId="478"/>
          <ac:picMkLst>
            <pc:docMk/>
            <pc:sldMk cId="1521893203" sldId="262"/>
            <ac:picMk id="6" creationId="{B5DDCF61-90B4-252B-B3C6-DFCA70C805AD}"/>
          </ac:picMkLst>
        </pc:picChg>
        <pc:picChg chg="add mod">
          <ac:chgData name="Hughes,Alvin T" userId="2509a454-cb20-4ba7-8add-72bd56b98cdc" providerId="ADAL" clId="{38F74DDF-7E65-42DE-AE3F-1FBE966A8BEC}" dt="2024-06-16T22:34:49.724" v="2500" actId="1076"/>
          <ac:picMkLst>
            <pc:docMk/>
            <pc:sldMk cId="1521893203" sldId="262"/>
            <ac:picMk id="7" creationId="{43D305C3-5CA7-CC0F-4D80-D4A88F2F4016}"/>
          </ac:picMkLst>
        </pc:picChg>
      </pc:sldChg>
      <pc:sldChg chg="addSp delSp modSp add mod ord">
        <pc:chgData name="Hughes,Alvin T" userId="2509a454-cb20-4ba7-8add-72bd56b98cdc" providerId="ADAL" clId="{38F74DDF-7E65-42DE-AE3F-1FBE966A8BEC}" dt="2024-06-16T23:04:47.878" v="5225" actId="1076"/>
        <pc:sldMkLst>
          <pc:docMk/>
          <pc:sldMk cId="2034661610" sldId="263"/>
        </pc:sldMkLst>
        <pc:spChg chg="mod">
          <ac:chgData name="Hughes,Alvin T" userId="2509a454-cb20-4ba7-8add-72bd56b98cdc" providerId="ADAL" clId="{38F74DDF-7E65-42DE-AE3F-1FBE966A8BEC}" dt="2024-06-16T23:03:00.407" v="5185" actId="404"/>
          <ac:spMkLst>
            <pc:docMk/>
            <pc:sldMk cId="2034661610" sldId="263"/>
            <ac:spMk id="2" creationId="{359FEE9D-5ACA-9081-CB34-49F7B84A0A1D}"/>
          </ac:spMkLst>
        </pc:spChg>
        <pc:spChg chg="del">
          <ac:chgData name="Hughes,Alvin T" userId="2509a454-cb20-4ba7-8add-72bd56b98cdc" providerId="ADAL" clId="{38F74DDF-7E65-42DE-AE3F-1FBE966A8BEC}" dt="2024-06-04T13:36:25.772" v="1743" actId="478"/>
          <ac:spMkLst>
            <pc:docMk/>
            <pc:sldMk cId="2034661610" sldId="263"/>
            <ac:spMk id="3" creationId="{92606251-8F82-D63F-5ABF-E4C9C1C9C1EA}"/>
          </ac:spMkLst>
        </pc:spChg>
        <pc:spChg chg="add del mod">
          <ac:chgData name="Hughes,Alvin T" userId="2509a454-cb20-4ba7-8add-72bd56b98cdc" providerId="ADAL" clId="{38F74DDF-7E65-42DE-AE3F-1FBE966A8BEC}" dt="2024-06-04T13:36:44.941" v="1749" actId="478"/>
          <ac:spMkLst>
            <pc:docMk/>
            <pc:sldMk cId="2034661610" sldId="263"/>
            <ac:spMk id="5" creationId="{B71239E2-1413-A89A-D2AE-84DC3872CB4A}"/>
          </ac:spMkLst>
        </pc:spChg>
        <pc:spChg chg="add del mod">
          <ac:chgData name="Hughes,Alvin T" userId="2509a454-cb20-4ba7-8add-72bd56b98cdc" providerId="ADAL" clId="{38F74DDF-7E65-42DE-AE3F-1FBE966A8BEC}" dt="2024-06-16T23:03:13.243" v="5189" actId="1076"/>
          <ac:spMkLst>
            <pc:docMk/>
            <pc:sldMk cId="2034661610" sldId="263"/>
            <ac:spMk id="9" creationId="{11FD371A-A358-3F7F-999B-78E54424BAD0}"/>
          </ac:spMkLst>
        </pc:spChg>
        <pc:spChg chg="add mod">
          <ac:chgData name="Hughes,Alvin T" userId="2509a454-cb20-4ba7-8add-72bd56b98cdc" providerId="ADAL" clId="{38F74DDF-7E65-42DE-AE3F-1FBE966A8BEC}" dt="2024-06-16T23:04:31.614" v="5217" actId="1076"/>
          <ac:spMkLst>
            <pc:docMk/>
            <pc:sldMk cId="2034661610" sldId="263"/>
            <ac:spMk id="12" creationId="{B1496ACC-7803-5904-1114-61AB56E32A4D}"/>
          </ac:spMkLst>
        </pc:spChg>
        <pc:picChg chg="add mod">
          <ac:chgData name="Hughes,Alvin T" userId="2509a454-cb20-4ba7-8add-72bd56b98cdc" providerId="ADAL" clId="{38F74DDF-7E65-42DE-AE3F-1FBE966A8BEC}" dt="2024-06-16T23:04:40.133" v="5221" actId="1076"/>
          <ac:picMkLst>
            <pc:docMk/>
            <pc:sldMk cId="2034661610" sldId="263"/>
            <ac:picMk id="3" creationId="{0DF8765B-C710-A4AE-C9C3-AFAB0F46527C}"/>
          </ac:picMkLst>
        </pc:picChg>
        <pc:picChg chg="add mod">
          <ac:chgData name="Hughes,Alvin T" userId="2509a454-cb20-4ba7-8add-72bd56b98cdc" providerId="ADAL" clId="{38F74DDF-7E65-42DE-AE3F-1FBE966A8BEC}" dt="2024-06-16T23:04:47.878" v="5225" actId="1076"/>
          <ac:picMkLst>
            <pc:docMk/>
            <pc:sldMk cId="2034661610" sldId="263"/>
            <ac:picMk id="4" creationId="{30BE3979-B80E-6294-4097-0172CE34D412}"/>
          </ac:picMkLst>
        </pc:picChg>
        <pc:picChg chg="del">
          <ac:chgData name="Hughes,Alvin T" userId="2509a454-cb20-4ba7-8add-72bd56b98cdc" providerId="ADAL" clId="{38F74DDF-7E65-42DE-AE3F-1FBE966A8BEC}" dt="2024-06-04T13:36:27.801" v="1745" actId="478"/>
          <ac:picMkLst>
            <pc:docMk/>
            <pc:sldMk cId="2034661610" sldId="263"/>
            <ac:picMk id="6" creationId="{D54AF6F3-B26A-D705-2EE2-C9D07F34F6D2}"/>
          </ac:picMkLst>
        </pc:picChg>
        <pc:picChg chg="del">
          <ac:chgData name="Hughes,Alvin T" userId="2509a454-cb20-4ba7-8add-72bd56b98cdc" providerId="ADAL" clId="{38F74DDF-7E65-42DE-AE3F-1FBE966A8BEC}" dt="2024-06-04T13:37:34.487" v="1799" actId="478"/>
          <ac:picMkLst>
            <pc:docMk/>
            <pc:sldMk cId="2034661610" sldId="263"/>
            <ac:picMk id="8" creationId="{EFB7CAE6-80A4-2A91-FF92-D6B17FB83FCA}"/>
          </ac:picMkLst>
        </pc:picChg>
        <pc:picChg chg="del">
          <ac:chgData name="Hughes,Alvin T" userId="2509a454-cb20-4ba7-8add-72bd56b98cdc" providerId="ADAL" clId="{38F74DDF-7E65-42DE-AE3F-1FBE966A8BEC}" dt="2024-06-04T13:37:35.179" v="1800" actId="478"/>
          <ac:picMkLst>
            <pc:docMk/>
            <pc:sldMk cId="2034661610" sldId="263"/>
            <ac:picMk id="10" creationId="{3D95DE49-AFC2-3E2A-B053-79348C172C03}"/>
          </ac:picMkLst>
        </pc:picChg>
        <pc:picChg chg="del">
          <ac:chgData name="Hughes,Alvin T" userId="2509a454-cb20-4ba7-8add-72bd56b98cdc" providerId="ADAL" clId="{38F74DDF-7E65-42DE-AE3F-1FBE966A8BEC}" dt="2024-06-04T13:36:27.390" v="1744" actId="478"/>
          <ac:picMkLst>
            <pc:docMk/>
            <pc:sldMk cId="2034661610" sldId="263"/>
            <ac:picMk id="11" creationId="{04FE23AE-E745-8317-ADF8-489B87969CB6}"/>
          </ac:picMkLst>
        </pc:picChg>
        <pc:picChg chg="add del mod modCrop">
          <ac:chgData name="Hughes,Alvin T" userId="2509a454-cb20-4ba7-8add-72bd56b98cdc" providerId="ADAL" clId="{38F74DDF-7E65-42DE-AE3F-1FBE966A8BEC}" dt="2024-06-16T23:03:03.416" v="5187" actId="478"/>
          <ac:picMkLst>
            <pc:docMk/>
            <pc:sldMk cId="2034661610" sldId="263"/>
            <ac:picMk id="13" creationId="{A021254D-D30A-02D5-52F8-CF530F3C72EC}"/>
          </ac:picMkLst>
        </pc:picChg>
        <pc:picChg chg="add del mod">
          <ac:chgData name="Hughes,Alvin T" userId="2509a454-cb20-4ba7-8add-72bd56b98cdc" providerId="ADAL" clId="{38F74DDF-7E65-42DE-AE3F-1FBE966A8BEC}" dt="2024-06-16T23:03:02.824" v="5186" actId="478"/>
          <ac:picMkLst>
            <pc:docMk/>
            <pc:sldMk cId="2034661610" sldId="263"/>
            <ac:picMk id="1026" creationId="{AE67F87E-06C9-A1D4-CC21-1020ACB6F578}"/>
          </ac:picMkLst>
        </pc:picChg>
      </pc:sldChg>
      <pc:sldChg chg="add del">
        <pc:chgData name="Hughes,Alvin T" userId="2509a454-cb20-4ba7-8add-72bd56b98cdc" providerId="ADAL" clId="{38F74DDF-7E65-42DE-AE3F-1FBE966A8BEC}" dt="2024-06-04T13:35:03.482" v="1720" actId="47"/>
        <pc:sldMkLst>
          <pc:docMk/>
          <pc:sldMk cId="2660866651" sldId="263"/>
        </pc:sldMkLst>
      </pc:sldChg>
      <pc:sldChg chg="addSp delSp modSp add mod delAnim">
        <pc:chgData name="Hughes,Alvin T" userId="2509a454-cb20-4ba7-8add-72bd56b98cdc" providerId="ADAL" clId="{38F74DDF-7E65-42DE-AE3F-1FBE966A8BEC}" dt="2024-06-16T21:51:48.731" v="1905" actId="1076"/>
        <pc:sldMkLst>
          <pc:docMk/>
          <pc:sldMk cId="3550695103" sldId="264"/>
        </pc:sldMkLst>
        <pc:spChg chg="mod">
          <ac:chgData name="Hughes,Alvin T" userId="2509a454-cb20-4ba7-8add-72bd56b98cdc" providerId="ADAL" clId="{38F74DDF-7E65-42DE-AE3F-1FBE966A8BEC}" dt="2024-06-16T21:51:48.731" v="1905" actId="1076"/>
          <ac:spMkLst>
            <pc:docMk/>
            <pc:sldMk cId="3550695103" sldId="264"/>
            <ac:spMk id="2" creationId="{359FEE9D-5ACA-9081-CB34-49F7B84A0A1D}"/>
          </ac:spMkLst>
        </pc:spChg>
        <pc:spChg chg="add del">
          <ac:chgData name="Hughes,Alvin T" userId="2509a454-cb20-4ba7-8add-72bd56b98cdc" providerId="ADAL" clId="{38F74DDF-7E65-42DE-AE3F-1FBE966A8BEC}" dt="2024-06-16T21:51:10.986" v="1894" actId="22"/>
          <ac:spMkLst>
            <pc:docMk/>
            <pc:sldMk cId="3550695103" sldId="264"/>
            <ac:spMk id="4" creationId="{D591D6D3-C61B-4533-E04C-AF338D937C1D}"/>
          </ac:spMkLst>
        </pc:spChg>
        <pc:spChg chg="add mod">
          <ac:chgData name="Hughes,Alvin T" userId="2509a454-cb20-4ba7-8add-72bd56b98cdc" providerId="ADAL" clId="{38F74DDF-7E65-42DE-AE3F-1FBE966A8BEC}" dt="2024-06-16T21:51:39.460" v="1903" actId="207"/>
          <ac:spMkLst>
            <pc:docMk/>
            <pc:sldMk cId="3550695103" sldId="264"/>
            <ac:spMk id="6" creationId="{3349972D-3E4C-32FC-B066-25D6DB9D3A9B}"/>
          </ac:spMkLst>
        </pc:spChg>
        <pc:spChg chg="mod">
          <ac:chgData name="Hughes,Alvin T" userId="2509a454-cb20-4ba7-8add-72bd56b98cdc" providerId="ADAL" clId="{38F74DDF-7E65-42DE-AE3F-1FBE966A8BEC}" dt="2024-06-16T21:51:45.428" v="1904" actId="1076"/>
          <ac:spMkLst>
            <pc:docMk/>
            <pc:sldMk cId="3550695103" sldId="264"/>
            <ac:spMk id="9" creationId="{11FD371A-A358-3F7F-999B-78E54424BAD0}"/>
          </ac:spMkLst>
        </pc:spChg>
        <pc:picChg chg="del">
          <ac:chgData name="Hughes,Alvin T" userId="2509a454-cb20-4ba7-8add-72bd56b98cdc" providerId="ADAL" clId="{38F74DDF-7E65-42DE-AE3F-1FBE966A8BEC}" dt="2024-06-16T21:50:44.174" v="1882" actId="478"/>
          <ac:picMkLst>
            <pc:docMk/>
            <pc:sldMk cId="3550695103" sldId="264"/>
            <ac:picMk id="7" creationId="{972E2FE9-4AC9-9064-BB40-31BEDE60D0D5}"/>
          </ac:picMkLst>
        </pc:picChg>
        <pc:picChg chg="mod">
          <ac:chgData name="Hughes,Alvin T" userId="2509a454-cb20-4ba7-8add-72bd56b98cdc" providerId="ADAL" clId="{38F74DDF-7E65-42DE-AE3F-1FBE966A8BEC}" dt="2024-06-16T21:50:59.265" v="1887" actId="1076"/>
          <ac:picMkLst>
            <pc:docMk/>
            <pc:sldMk cId="3550695103" sldId="264"/>
            <ac:picMk id="13" creationId="{1A79D8FC-AC33-1B9B-CBAF-BE775D2A81C6}"/>
          </ac:picMkLst>
        </pc:picChg>
        <pc:picChg chg="mod">
          <ac:chgData name="Hughes,Alvin T" userId="2509a454-cb20-4ba7-8add-72bd56b98cdc" providerId="ADAL" clId="{38F74DDF-7E65-42DE-AE3F-1FBE966A8BEC}" dt="2024-06-16T21:50:58.915" v="1886" actId="1076"/>
          <ac:picMkLst>
            <pc:docMk/>
            <pc:sldMk cId="3550695103" sldId="264"/>
            <ac:picMk id="15" creationId="{36FC1270-E9A1-53F4-DEF1-ED489F88703A}"/>
          </ac:picMkLst>
        </pc:picChg>
      </pc:sldChg>
      <pc:sldChg chg="add del">
        <pc:chgData name="Hughes,Alvin T" userId="2509a454-cb20-4ba7-8add-72bd56b98cdc" providerId="ADAL" clId="{38F74DDF-7E65-42DE-AE3F-1FBE966A8BEC}" dt="2024-06-16T23:05:30.412" v="5226" actId="2696"/>
        <pc:sldMkLst>
          <pc:docMk/>
          <pc:sldMk cId="3591993223" sldId="265"/>
        </pc:sldMkLst>
      </pc:sldChg>
      <pc:sldChg chg="addSp delSp modSp add mod modAnim">
        <pc:chgData name="Hughes,Alvin T" userId="2509a454-cb20-4ba7-8add-72bd56b98cdc" providerId="ADAL" clId="{38F74DDF-7E65-42DE-AE3F-1FBE966A8BEC}" dt="2024-06-16T21:56:25.906" v="1953" actId="1076"/>
        <pc:sldMkLst>
          <pc:docMk/>
          <pc:sldMk cId="2660076862" sldId="266"/>
        </pc:sldMkLst>
        <pc:spChg chg="del mod">
          <ac:chgData name="Hughes,Alvin T" userId="2509a454-cb20-4ba7-8add-72bd56b98cdc" providerId="ADAL" clId="{38F74DDF-7E65-42DE-AE3F-1FBE966A8BEC}" dt="2024-06-16T21:54:50.818" v="1928" actId="478"/>
          <ac:spMkLst>
            <pc:docMk/>
            <pc:sldMk cId="2660076862" sldId="266"/>
            <ac:spMk id="6" creationId="{3349972D-3E4C-32FC-B066-25D6DB9D3A9B}"/>
          </ac:spMkLst>
        </pc:spChg>
        <pc:spChg chg="mod">
          <ac:chgData name="Hughes,Alvin T" userId="2509a454-cb20-4ba7-8add-72bd56b98cdc" providerId="ADAL" clId="{38F74DDF-7E65-42DE-AE3F-1FBE966A8BEC}" dt="2024-06-16T21:55:01.622" v="1934" actId="1076"/>
          <ac:spMkLst>
            <pc:docMk/>
            <pc:sldMk cId="2660076862" sldId="266"/>
            <ac:spMk id="9" creationId="{11FD371A-A358-3F7F-999B-78E54424BAD0}"/>
          </ac:spMkLst>
        </pc:spChg>
        <pc:picChg chg="add mod">
          <ac:chgData name="Hughes,Alvin T" userId="2509a454-cb20-4ba7-8add-72bd56b98cdc" providerId="ADAL" clId="{38F74DDF-7E65-42DE-AE3F-1FBE966A8BEC}" dt="2024-06-16T21:56:15.140" v="1947" actId="1076"/>
          <ac:picMkLst>
            <pc:docMk/>
            <pc:sldMk cId="2660076862" sldId="266"/>
            <ac:picMk id="3" creationId="{7CD3D71B-CA1D-FC9F-B787-E4DDC167E677}"/>
          </ac:picMkLst>
        </pc:picChg>
        <pc:picChg chg="add mod">
          <ac:chgData name="Hughes,Alvin T" userId="2509a454-cb20-4ba7-8add-72bd56b98cdc" providerId="ADAL" clId="{38F74DDF-7E65-42DE-AE3F-1FBE966A8BEC}" dt="2024-06-16T21:56:24.188" v="1952" actId="1076"/>
          <ac:picMkLst>
            <pc:docMk/>
            <pc:sldMk cId="2660076862" sldId="266"/>
            <ac:picMk id="5" creationId="{C5F7B7B7-30AE-05B2-C96B-F8698F1395E4}"/>
          </ac:picMkLst>
        </pc:picChg>
        <pc:picChg chg="add mod">
          <ac:chgData name="Hughes,Alvin T" userId="2509a454-cb20-4ba7-8add-72bd56b98cdc" providerId="ADAL" clId="{38F74DDF-7E65-42DE-AE3F-1FBE966A8BEC}" dt="2024-06-16T21:56:25.906" v="1953" actId="1076"/>
          <ac:picMkLst>
            <pc:docMk/>
            <pc:sldMk cId="2660076862" sldId="266"/>
            <ac:picMk id="8" creationId="{97C3A281-9F79-9DE1-5BE5-0CF0E44BB351}"/>
          </ac:picMkLst>
        </pc:picChg>
        <pc:picChg chg="del">
          <ac:chgData name="Hughes,Alvin T" userId="2509a454-cb20-4ba7-8add-72bd56b98cdc" providerId="ADAL" clId="{38F74DDF-7E65-42DE-AE3F-1FBE966A8BEC}" dt="2024-06-16T21:54:52.672" v="1929" actId="478"/>
          <ac:picMkLst>
            <pc:docMk/>
            <pc:sldMk cId="2660076862" sldId="266"/>
            <ac:picMk id="13" creationId="{1A79D8FC-AC33-1B9B-CBAF-BE775D2A81C6}"/>
          </ac:picMkLst>
        </pc:picChg>
        <pc:picChg chg="del mod">
          <ac:chgData name="Hughes,Alvin T" userId="2509a454-cb20-4ba7-8add-72bd56b98cdc" providerId="ADAL" clId="{38F74DDF-7E65-42DE-AE3F-1FBE966A8BEC}" dt="2024-06-16T21:54:53.166" v="1931" actId="478"/>
          <ac:picMkLst>
            <pc:docMk/>
            <pc:sldMk cId="2660076862" sldId="266"/>
            <ac:picMk id="15" creationId="{36FC1270-E9A1-53F4-DEF1-ED489F88703A}"/>
          </ac:picMkLst>
        </pc:picChg>
      </pc:sldChg>
      <pc:sldChg chg="addSp delSp modSp add mod delAnim">
        <pc:chgData name="Hughes,Alvin T" userId="2509a454-cb20-4ba7-8add-72bd56b98cdc" providerId="ADAL" clId="{38F74DDF-7E65-42DE-AE3F-1FBE966A8BEC}" dt="2024-06-16T21:58:20.951" v="1974" actId="1076"/>
        <pc:sldMkLst>
          <pc:docMk/>
          <pc:sldMk cId="3012925120" sldId="267"/>
        </pc:sldMkLst>
        <pc:spChg chg="add mod">
          <ac:chgData name="Hughes,Alvin T" userId="2509a454-cb20-4ba7-8add-72bd56b98cdc" providerId="ADAL" clId="{38F74DDF-7E65-42DE-AE3F-1FBE966A8BEC}" dt="2024-06-16T21:57:09.600" v="1962" actId="1076"/>
          <ac:spMkLst>
            <pc:docMk/>
            <pc:sldMk cId="3012925120" sldId="267"/>
            <ac:spMk id="6" creationId="{60126ABF-7C01-87AD-C406-2F989715CDB9}"/>
          </ac:spMkLst>
        </pc:spChg>
        <pc:spChg chg="mod">
          <ac:chgData name="Hughes,Alvin T" userId="2509a454-cb20-4ba7-8add-72bd56b98cdc" providerId="ADAL" clId="{38F74DDF-7E65-42DE-AE3F-1FBE966A8BEC}" dt="2024-06-16T21:56:50.552" v="1955"/>
          <ac:spMkLst>
            <pc:docMk/>
            <pc:sldMk cId="3012925120" sldId="267"/>
            <ac:spMk id="9" creationId="{11FD371A-A358-3F7F-999B-78E54424BAD0}"/>
          </ac:spMkLst>
        </pc:spChg>
        <pc:picChg chg="del">
          <ac:chgData name="Hughes,Alvin T" userId="2509a454-cb20-4ba7-8add-72bd56b98cdc" providerId="ADAL" clId="{38F74DDF-7E65-42DE-AE3F-1FBE966A8BEC}" dt="2024-06-16T21:56:52.314" v="1956" actId="478"/>
          <ac:picMkLst>
            <pc:docMk/>
            <pc:sldMk cId="3012925120" sldId="267"/>
            <ac:picMk id="3" creationId="{7CD3D71B-CA1D-FC9F-B787-E4DDC167E677}"/>
          </ac:picMkLst>
        </pc:picChg>
        <pc:picChg chg="add mod">
          <ac:chgData name="Hughes,Alvin T" userId="2509a454-cb20-4ba7-8add-72bd56b98cdc" providerId="ADAL" clId="{38F74DDF-7E65-42DE-AE3F-1FBE966A8BEC}" dt="2024-06-16T21:58:20.951" v="1974" actId="1076"/>
          <ac:picMkLst>
            <pc:docMk/>
            <pc:sldMk cId="3012925120" sldId="267"/>
            <ac:picMk id="7" creationId="{B63DD7E9-AA51-71C4-B0BD-C426CA07E6AF}"/>
          </ac:picMkLst>
        </pc:picChg>
        <pc:picChg chg="add mod">
          <ac:chgData name="Hughes,Alvin T" userId="2509a454-cb20-4ba7-8add-72bd56b98cdc" providerId="ADAL" clId="{38F74DDF-7E65-42DE-AE3F-1FBE966A8BEC}" dt="2024-06-16T21:58:19.150" v="1973" actId="1076"/>
          <ac:picMkLst>
            <pc:docMk/>
            <pc:sldMk cId="3012925120" sldId="267"/>
            <ac:picMk id="10" creationId="{BA910B7A-D8C1-837B-05F0-772485DB8675}"/>
          </ac:picMkLst>
        </pc:picChg>
      </pc:sldChg>
      <pc:sldChg chg="addSp delSp modSp add mod modNotesTx">
        <pc:chgData name="Hughes,Alvin T" userId="2509a454-cb20-4ba7-8add-72bd56b98cdc" providerId="ADAL" clId="{38F74DDF-7E65-42DE-AE3F-1FBE966A8BEC}" dt="2024-06-16T22:03:31.728" v="2007" actId="1076"/>
        <pc:sldMkLst>
          <pc:docMk/>
          <pc:sldMk cId="1298464107" sldId="268"/>
        </pc:sldMkLst>
        <pc:spChg chg="mod">
          <ac:chgData name="Hughes,Alvin T" userId="2509a454-cb20-4ba7-8add-72bd56b98cdc" providerId="ADAL" clId="{38F74DDF-7E65-42DE-AE3F-1FBE966A8BEC}" dt="2024-06-16T22:03:03.968" v="1996" actId="1076"/>
          <ac:spMkLst>
            <pc:docMk/>
            <pc:sldMk cId="1298464107" sldId="268"/>
            <ac:spMk id="3" creationId="{92606251-8F82-D63F-5ABF-E4C9C1C9C1EA}"/>
          </ac:spMkLst>
        </pc:spChg>
        <pc:spChg chg="add">
          <ac:chgData name="Hughes,Alvin T" userId="2509a454-cb20-4ba7-8add-72bd56b98cdc" providerId="ADAL" clId="{38F74DDF-7E65-42DE-AE3F-1FBE966A8BEC}" dt="2024-06-16T22:02:05.898" v="1978"/>
          <ac:spMkLst>
            <pc:docMk/>
            <pc:sldMk cId="1298464107" sldId="268"/>
            <ac:spMk id="4" creationId="{8D48D214-F92F-0AF2-0C45-DB3E7F461A9F}"/>
          </ac:spMkLst>
        </pc:spChg>
        <pc:spChg chg="add mod">
          <ac:chgData name="Hughes,Alvin T" userId="2509a454-cb20-4ba7-8add-72bd56b98cdc" providerId="ADAL" clId="{38F74DDF-7E65-42DE-AE3F-1FBE966A8BEC}" dt="2024-06-16T22:03:29.161" v="2005" actId="1076"/>
          <ac:spMkLst>
            <pc:docMk/>
            <pc:sldMk cId="1298464107" sldId="268"/>
            <ac:spMk id="7" creationId="{F2BE38B3-7D6C-0C69-DFC2-DE37649573D7}"/>
          </ac:spMkLst>
        </pc:spChg>
        <pc:spChg chg="del">
          <ac:chgData name="Hughes,Alvin T" userId="2509a454-cb20-4ba7-8add-72bd56b98cdc" providerId="ADAL" clId="{38F74DDF-7E65-42DE-AE3F-1FBE966A8BEC}" dt="2024-06-16T22:01:04.880" v="1976" actId="478"/>
          <ac:spMkLst>
            <pc:docMk/>
            <pc:sldMk cId="1298464107" sldId="268"/>
            <ac:spMk id="9" creationId="{11FD371A-A358-3F7F-999B-78E54424BAD0}"/>
          </ac:spMkLst>
        </pc:spChg>
        <pc:picChg chg="del">
          <ac:chgData name="Hughes,Alvin T" userId="2509a454-cb20-4ba7-8add-72bd56b98cdc" providerId="ADAL" clId="{38F74DDF-7E65-42DE-AE3F-1FBE966A8BEC}" dt="2024-06-16T22:01:05.624" v="1977" actId="478"/>
          <ac:picMkLst>
            <pc:docMk/>
            <pc:sldMk cId="1298464107" sldId="268"/>
            <ac:picMk id="6" creationId="{B5DDCF61-90B4-252B-B3C6-DFCA70C805AD}"/>
          </ac:picMkLst>
        </pc:picChg>
        <pc:picChg chg="add mod">
          <ac:chgData name="Hughes,Alvin T" userId="2509a454-cb20-4ba7-8add-72bd56b98cdc" providerId="ADAL" clId="{38F74DDF-7E65-42DE-AE3F-1FBE966A8BEC}" dt="2024-06-16T22:03:31.728" v="2007" actId="1076"/>
          <ac:picMkLst>
            <pc:docMk/>
            <pc:sldMk cId="1298464107" sldId="268"/>
            <ac:picMk id="1027" creationId="{A302F356-D259-2357-06DA-E5B03F8014E3}"/>
          </ac:picMkLst>
        </pc:picChg>
      </pc:sldChg>
      <pc:sldChg chg="addSp delSp modSp add mod">
        <pc:chgData name="Hughes,Alvin T" userId="2509a454-cb20-4ba7-8add-72bd56b98cdc" providerId="ADAL" clId="{38F74DDF-7E65-42DE-AE3F-1FBE966A8BEC}" dt="2024-06-16T22:05:56.459" v="2038" actId="20577"/>
        <pc:sldMkLst>
          <pc:docMk/>
          <pc:sldMk cId="3322388743" sldId="269"/>
        </pc:sldMkLst>
        <pc:spChg chg="mod">
          <ac:chgData name="Hughes,Alvin T" userId="2509a454-cb20-4ba7-8add-72bd56b98cdc" providerId="ADAL" clId="{38F74DDF-7E65-42DE-AE3F-1FBE966A8BEC}" dt="2024-06-16T22:03:50.516" v="2013" actId="1076"/>
          <ac:spMkLst>
            <pc:docMk/>
            <pc:sldMk cId="3322388743" sldId="269"/>
            <ac:spMk id="3" creationId="{92606251-8F82-D63F-5ABF-E4C9C1C9C1EA}"/>
          </ac:spMkLst>
        </pc:spChg>
        <pc:spChg chg="add">
          <ac:chgData name="Hughes,Alvin T" userId="2509a454-cb20-4ba7-8add-72bd56b98cdc" providerId="ADAL" clId="{38F74DDF-7E65-42DE-AE3F-1FBE966A8BEC}" dt="2024-06-16T22:03:41.761" v="2009"/>
          <ac:spMkLst>
            <pc:docMk/>
            <pc:sldMk cId="3322388743" sldId="269"/>
            <ac:spMk id="4" creationId="{843A95F1-5CFA-9DF9-E0DF-9D11B807DA45}"/>
          </ac:spMkLst>
        </pc:spChg>
        <pc:spChg chg="add">
          <ac:chgData name="Hughes,Alvin T" userId="2509a454-cb20-4ba7-8add-72bd56b98cdc" providerId="ADAL" clId="{38F74DDF-7E65-42DE-AE3F-1FBE966A8BEC}" dt="2024-06-16T22:03:45.512" v="2010"/>
          <ac:spMkLst>
            <pc:docMk/>
            <pc:sldMk cId="3322388743" sldId="269"/>
            <ac:spMk id="5" creationId="{A9AB4631-D9E4-5382-FC86-FC6DC7B9BBA7}"/>
          </ac:spMkLst>
        </pc:spChg>
        <pc:spChg chg="add">
          <ac:chgData name="Hughes,Alvin T" userId="2509a454-cb20-4ba7-8add-72bd56b98cdc" providerId="ADAL" clId="{38F74DDF-7E65-42DE-AE3F-1FBE966A8BEC}" dt="2024-06-16T22:03:56.027" v="2014"/>
          <ac:spMkLst>
            <pc:docMk/>
            <pc:sldMk cId="3322388743" sldId="269"/>
            <ac:spMk id="6" creationId="{57383CEC-BB5B-BB7A-3B06-5475B3737D62}"/>
          </ac:spMkLst>
        </pc:spChg>
        <pc:spChg chg="mod">
          <ac:chgData name="Hughes,Alvin T" userId="2509a454-cb20-4ba7-8add-72bd56b98cdc" providerId="ADAL" clId="{38F74DDF-7E65-42DE-AE3F-1FBE966A8BEC}" dt="2024-06-16T22:05:56.459" v="2038" actId="20577"/>
          <ac:spMkLst>
            <pc:docMk/>
            <pc:sldMk cId="3322388743" sldId="269"/>
            <ac:spMk id="7" creationId="{F2BE38B3-7D6C-0C69-DFC2-DE37649573D7}"/>
          </ac:spMkLst>
        </pc:spChg>
        <pc:picChg chg="add mod">
          <ac:chgData name="Hughes,Alvin T" userId="2509a454-cb20-4ba7-8add-72bd56b98cdc" providerId="ADAL" clId="{38F74DDF-7E65-42DE-AE3F-1FBE966A8BEC}" dt="2024-06-16T22:05:26.923" v="2029" actId="1076"/>
          <ac:picMkLst>
            <pc:docMk/>
            <pc:sldMk cId="3322388743" sldId="269"/>
            <ac:picMk id="9" creationId="{44BB03AC-1DF6-21D0-ADBC-D6C8D4DC6910}"/>
          </ac:picMkLst>
        </pc:picChg>
        <pc:picChg chg="add mod">
          <ac:chgData name="Hughes,Alvin T" userId="2509a454-cb20-4ba7-8add-72bd56b98cdc" providerId="ADAL" clId="{38F74DDF-7E65-42DE-AE3F-1FBE966A8BEC}" dt="2024-06-16T22:05:31.984" v="2031" actId="1076"/>
          <ac:picMkLst>
            <pc:docMk/>
            <pc:sldMk cId="3322388743" sldId="269"/>
            <ac:picMk id="11" creationId="{E695E9C8-6ACF-8A92-A7E8-764964C79B10}"/>
          </ac:picMkLst>
        </pc:picChg>
        <pc:picChg chg="del">
          <ac:chgData name="Hughes,Alvin T" userId="2509a454-cb20-4ba7-8add-72bd56b98cdc" providerId="ADAL" clId="{38F74DDF-7E65-42DE-AE3F-1FBE966A8BEC}" dt="2024-06-16T22:04:05.779" v="2017" actId="478"/>
          <ac:picMkLst>
            <pc:docMk/>
            <pc:sldMk cId="3322388743" sldId="269"/>
            <ac:picMk id="1027" creationId="{A302F356-D259-2357-06DA-E5B03F8014E3}"/>
          </ac:picMkLst>
        </pc:picChg>
      </pc:sldChg>
      <pc:sldChg chg="addSp delSp modSp add mod">
        <pc:chgData name="Hughes,Alvin T" userId="2509a454-cb20-4ba7-8add-72bd56b98cdc" providerId="ADAL" clId="{38F74DDF-7E65-42DE-AE3F-1FBE966A8BEC}" dt="2024-06-16T22:06:54.780" v="2065" actId="1076"/>
        <pc:sldMkLst>
          <pc:docMk/>
          <pc:sldMk cId="1954293500" sldId="270"/>
        </pc:sldMkLst>
        <pc:spChg chg="mod">
          <ac:chgData name="Hughes,Alvin T" userId="2509a454-cb20-4ba7-8add-72bd56b98cdc" providerId="ADAL" clId="{38F74DDF-7E65-42DE-AE3F-1FBE966A8BEC}" dt="2024-06-16T22:06:16.167" v="2052" actId="20577"/>
          <ac:spMkLst>
            <pc:docMk/>
            <pc:sldMk cId="1954293500" sldId="270"/>
            <ac:spMk id="3" creationId="{92606251-8F82-D63F-5ABF-E4C9C1C9C1EA}"/>
          </ac:spMkLst>
        </pc:spChg>
        <pc:spChg chg="mod">
          <ac:chgData name="Hughes,Alvin T" userId="2509a454-cb20-4ba7-8add-72bd56b98cdc" providerId="ADAL" clId="{38F74DDF-7E65-42DE-AE3F-1FBE966A8BEC}" dt="2024-06-16T22:06:52.035" v="2064" actId="1076"/>
          <ac:spMkLst>
            <pc:docMk/>
            <pc:sldMk cId="1954293500" sldId="270"/>
            <ac:spMk id="7" creationId="{F2BE38B3-7D6C-0C69-DFC2-DE37649573D7}"/>
          </ac:spMkLst>
        </pc:spChg>
        <pc:picChg chg="del">
          <ac:chgData name="Hughes,Alvin T" userId="2509a454-cb20-4ba7-8add-72bd56b98cdc" providerId="ADAL" clId="{38F74DDF-7E65-42DE-AE3F-1FBE966A8BEC}" dt="2024-06-16T22:06:12.243" v="2040" actId="478"/>
          <ac:picMkLst>
            <pc:docMk/>
            <pc:sldMk cId="1954293500" sldId="270"/>
            <ac:picMk id="9" creationId="{44BB03AC-1DF6-21D0-ADBC-D6C8D4DC6910}"/>
          </ac:picMkLst>
        </pc:picChg>
        <pc:picChg chg="del">
          <ac:chgData name="Hughes,Alvin T" userId="2509a454-cb20-4ba7-8add-72bd56b98cdc" providerId="ADAL" clId="{38F74DDF-7E65-42DE-AE3F-1FBE966A8BEC}" dt="2024-06-16T22:06:12.671" v="2041" actId="478"/>
          <ac:picMkLst>
            <pc:docMk/>
            <pc:sldMk cId="1954293500" sldId="270"/>
            <ac:picMk id="11" creationId="{E695E9C8-6ACF-8A92-A7E8-764964C79B10}"/>
          </ac:picMkLst>
        </pc:picChg>
        <pc:picChg chg="add mod">
          <ac:chgData name="Hughes,Alvin T" userId="2509a454-cb20-4ba7-8add-72bd56b98cdc" providerId="ADAL" clId="{38F74DDF-7E65-42DE-AE3F-1FBE966A8BEC}" dt="2024-06-16T22:06:54.780" v="2065" actId="1076"/>
          <ac:picMkLst>
            <pc:docMk/>
            <pc:sldMk cId="1954293500" sldId="270"/>
            <ac:picMk id="3074" creationId="{3BF31F27-BDE3-677E-AA35-03A5EA62AD06}"/>
          </ac:picMkLst>
        </pc:picChg>
      </pc:sldChg>
      <pc:sldChg chg="addSp delSp modSp add mod">
        <pc:chgData name="Hughes,Alvin T" userId="2509a454-cb20-4ba7-8add-72bd56b98cdc" providerId="ADAL" clId="{38F74DDF-7E65-42DE-AE3F-1FBE966A8BEC}" dt="2024-06-16T22:07:33.074" v="2078" actId="1076"/>
        <pc:sldMkLst>
          <pc:docMk/>
          <pc:sldMk cId="3776474678" sldId="271"/>
        </pc:sldMkLst>
        <pc:spChg chg="mod">
          <ac:chgData name="Hughes,Alvin T" userId="2509a454-cb20-4ba7-8add-72bd56b98cdc" providerId="ADAL" clId="{38F74DDF-7E65-42DE-AE3F-1FBE966A8BEC}" dt="2024-06-16T22:07:14.291" v="2068"/>
          <ac:spMkLst>
            <pc:docMk/>
            <pc:sldMk cId="3776474678" sldId="271"/>
            <ac:spMk id="7" creationId="{F2BE38B3-7D6C-0C69-DFC2-DE37649573D7}"/>
          </ac:spMkLst>
        </pc:spChg>
        <pc:picChg chg="del">
          <ac:chgData name="Hughes,Alvin T" userId="2509a454-cb20-4ba7-8add-72bd56b98cdc" providerId="ADAL" clId="{38F74DDF-7E65-42DE-AE3F-1FBE966A8BEC}" dt="2024-06-16T22:07:16.104" v="2069" actId="478"/>
          <ac:picMkLst>
            <pc:docMk/>
            <pc:sldMk cId="3776474678" sldId="271"/>
            <ac:picMk id="3074" creationId="{3BF31F27-BDE3-677E-AA35-03A5EA62AD06}"/>
          </ac:picMkLst>
        </pc:picChg>
        <pc:picChg chg="add mod">
          <ac:chgData name="Hughes,Alvin T" userId="2509a454-cb20-4ba7-8add-72bd56b98cdc" providerId="ADAL" clId="{38F74DDF-7E65-42DE-AE3F-1FBE966A8BEC}" dt="2024-06-16T22:07:33.074" v="2078" actId="1076"/>
          <ac:picMkLst>
            <pc:docMk/>
            <pc:sldMk cId="3776474678" sldId="271"/>
            <ac:picMk id="4098" creationId="{7BB46ED3-3995-F416-8F11-6E38D7F181CB}"/>
          </ac:picMkLst>
        </pc:picChg>
      </pc:sldChg>
      <pc:sldChg chg="addSp delSp modSp add mod">
        <pc:chgData name="Hughes,Alvin T" userId="2509a454-cb20-4ba7-8add-72bd56b98cdc" providerId="ADAL" clId="{38F74DDF-7E65-42DE-AE3F-1FBE966A8BEC}" dt="2024-06-16T22:08:31.557" v="2102" actId="1076"/>
        <pc:sldMkLst>
          <pc:docMk/>
          <pc:sldMk cId="2326429771" sldId="272"/>
        </pc:sldMkLst>
        <pc:spChg chg="add">
          <ac:chgData name="Hughes,Alvin T" userId="2509a454-cb20-4ba7-8add-72bd56b98cdc" providerId="ADAL" clId="{38F74DDF-7E65-42DE-AE3F-1FBE966A8BEC}" dt="2024-06-16T22:07:47.529" v="2081"/>
          <ac:spMkLst>
            <pc:docMk/>
            <pc:sldMk cId="2326429771" sldId="272"/>
            <ac:spMk id="4" creationId="{3E5A27B5-076D-E833-CB55-B8EF7650FCF7}"/>
          </ac:spMkLst>
        </pc:spChg>
        <pc:spChg chg="mod">
          <ac:chgData name="Hughes,Alvin T" userId="2509a454-cb20-4ba7-8add-72bd56b98cdc" providerId="ADAL" clId="{38F74DDF-7E65-42DE-AE3F-1FBE966A8BEC}" dt="2024-06-16T22:08:27.102" v="2099" actId="1076"/>
          <ac:spMkLst>
            <pc:docMk/>
            <pc:sldMk cId="2326429771" sldId="272"/>
            <ac:spMk id="7" creationId="{F2BE38B3-7D6C-0C69-DFC2-DE37649573D7}"/>
          </ac:spMkLst>
        </pc:spChg>
        <pc:picChg chg="del">
          <ac:chgData name="Hughes,Alvin T" userId="2509a454-cb20-4ba7-8add-72bd56b98cdc" providerId="ADAL" clId="{38F74DDF-7E65-42DE-AE3F-1FBE966A8BEC}" dt="2024-06-16T22:07:39.515" v="2080" actId="478"/>
          <ac:picMkLst>
            <pc:docMk/>
            <pc:sldMk cId="2326429771" sldId="272"/>
            <ac:picMk id="4098" creationId="{7BB46ED3-3995-F416-8F11-6E38D7F181CB}"/>
          </ac:picMkLst>
        </pc:picChg>
        <pc:picChg chg="add mod">
          <ac:chgData name="Hughes,Alvin T" userId="2509a454-cb20-4ba7-8add-72bd56b98cdc" providerId="ADAL" clId="{38F74DDF-7E65-42DE-AE3F-1FBE966A8BEC}" dt="2024-06-16T22:08:31.557" v="2102" actId="1076"/>
          <ac:picMkLst>
            <pc:docMk/>
            <pc:sldMk cId="2326429771" sldId="272"/>
            <ac:picMk id="5123" creationId="{EBB6E354-AA3D-C744-939D-0A108D29A7DE}"/>
          </ac:picMkLst>
        </pc:picChg>
      </pc:sldChg>
      <pc:sldChg chg="addSp delSp modSp add mod">
        <pc:chgData name="Hughes,Alvin T" userId="2509a454-cb20-4ba7-8add-72bd56b98cdc" providerId="ADAL" clId="{38F74DDF-7E65-42DE-AE3F-1FBE966A8BEC}" dt="2024-06-16T22:09:04.866" v="2112" actId="1076"/>
        <pc:sldMkLst>
          <pc:docMk/>
          <pc:sldMk cId="1269284261" sldId="273"/>
        </pc:sldMkLst>
        <pc:spChg chg="add">
          <ac:chgData name="Hughes,Alvin T" userId="2509a454-cb20-4ba7-8add-72bd56b98cdc" providerId="ADAL" clId="{38F74DDF-7E65-42DE-AE3F-1FBE966A8BEC}" dt="2024-06-16T22:08:44.623" v="2104"/>
          <ac:spMkLst>
            <pc:docMk/>
            <pc:sldMk cId="1269284261" sldId="273"/>
            <ac:spMk id="4" creationId="{500C7149-EF4C-386F-ACB7-37679C55DD9E}"/>
          </ac:spMkLst>
        </pc:spChg>
        <pc:spChg chg="mod">
          <ac:chgData name="Hughes,Alvin T" userId="2509a454-cb20-4ba7-8add-72bd56b98cdc" providerId="ADAL" clId="{38F74DDF-7E65-42DE-AE3F-1FBE966A8BEC}" dt="2024-06-16T22:09:02.926" v="2111" actId="1076"/>
          <ac:spMkLst>
            <pc:docMk/>
            <pc:sldMk cId="1269284261" sldId="273"/>
            <ac:spMk id="7" creationId="{F2BE38B3-7D6C-0C69-DFC2-DE37649573D7}"/>
          </ac:spMkLst>
        </pc:spChg>
        <pc:picChg chg="del">
          <ac:chgData name="Hughes,Alvin T" userId="2509a454-cb20-4ba7-8add-72bd56b98cdc" providerId="ADAL" clId="{38F74DDF-7E65-42DE-AE3F-1FBE966A8BEC}" dt="2024-06-16T22:08:48.937" v="2107" actId="478"/>
          <ac:picMkLst>
            <pc:docMk/>
            <pc:sldMk cId="1269284261" sldId="273"/>
            <ac:picMk id="5123" creationId="{EBB6E354-AA3D-C744-939D-0A108D29A7DE}"/>
          </ac:picMkLst>
        </pc:picChg>
        <pc:picChg chg="add mod">
          <ac:chgData name="Hughes,Alvin T" userId="2509a454-cb20-4ba7-8add-72bd56b98cdc" providerId="ADAL" clId="{38F74DDF-7E65-42DE-AE3F-1FBE966A8BEC}" dt="2024-06-16T22:09:04.866" v="2112" actId="1076"/>
          <ac:picMkLst>
            <pc:docMk/>
            <pc:sldMk cId="1269284261" sldId="273"/>
            <ac:picMk id="6147" creationId="{9E735ACC-016B-E126-C94C-32345F06CE77}"/>
          </ac:picMkLst>
        </pc:picChg>
      </pc:sldChg>
      <pc:sldChg chg="addSp delSp modSp add mod">
        <pc:chgData name="Hughes,Alvin T" userId="2509a454-cb20-4ba7-8add-72bd56b98cdc" providerId="ADAL" clId="{38F74DDF-7E65-42DE-AE3F-1FBE966A8BEC}" dt="2024-06-16T22:11:58.925" v="2150" actId="1076"/>
        <pc:sldMkLst>
          <pc:docMk/>
          <pc:sldMk cId="4233422239" sldId="274"/>
        </pc:sldMkLst>
        <pc:spChg chg="mod">
          <ac:chgData name="Hughes,Alvin T" userId="2509a454-cb20-4ba7-8add-72bd56b98cdc" providerId="ADAL" clId="{38F74DDF-7E65-42DE-AE3F-1FBE966A8BEC}" dt="2024-06-16T22:09:41.923" v="2123" actId="20577"/>
          <ac:spMkLst>
            <pc:docMk/>
            <pc:sldMk cId="4233422239" sldId="274"/>
            <ac:spMk id="3" creationId="{92606251-8F82-D63F-5ABF-E4C9C1C9C1EA}"/>
          </ac:spMkLst>
        </pc:spChg>
        <pc:spChg chg="add">
          <ac:chgData name="Hughes,Alvin T" userId="2509a454-cb20-4ba7-8add-72bd56b98cdc" providerId="ADAL" clId="{38F74DDF-7E65-42DE-AE3F-1FBE966A8BEC}" dt="2024-06-16T22:09:46.953" v="2124"/>
          <ac:spMkLst>
            <pc:docMk/>
            <pc:sldMk cId="4233422239" sldId="274"/>
            <ac:spMk id="4" creationId="{EBAE99A3-3576-E93C-F1A5-F20C44B2A605}"/>
          </ac:spMkLst>
        </pc:spChg>
        <pc:spChg chg="mod">
          <ac:chgData name="Hughes,Alvin T" userId="2509a454-cb20-4ba7-8add-72bd56b98cdc" providerId="ADAL" clId="{38F74DDF-7E65-42DE-AE3F-1FBE966A8BEC}" dt="2024-06-16T22:10:05.131" v="2130" actId="27107"/>
          <ac:spMkLst>
            <pc:docMk/>
            <pc:sldMk cId="4233422239" sldId="274"/>
            <ac:spMk id="7" creationId="{F2BE38B3-7D6C-0C69-DFC2-DE37649573D7}"/>
          </ac:spMkLst>
        </pc:spChg>
        <pc:spChg chg="add mod">
          <ac:chgData name="Hughes,Alvin T" userId="2509a454-cb20-4ba7-8add-72bd56b98cdc" providerId="ADAL" clId="{38F74DDF-7E65-42DE-AE3F-1FBE966A8BEC}" dt="2024-06-16T22:11:45.995" v="2148" actId="1076"/>
          <ac:spMkLst>
            <pc:docMk/>
            <pc:sldMk cId="4233422239" sldId="274"/>
            <ac:spMk id="9" creationId="{E0E6C26E-6A0E-2BF2-2A76-87D970058C72}"/>
          </ac:spMkLst>
        </pc:spChg>
        <pc:picChg chg="add mod">
          <ac:chgData name="Hughes,Alvin T" userId="2509a454-cb20-4ba7-8add-72bd56b98cdc" providerId="ADAL" clId="{38F74DDF-7E65-42DE-AE3F-1FBE966A8BEC}" dt="2024-06-16T22:10:55.173" v="2136" actId="1076"/>
          <ac:picMkLst>
            <pc:docMk/>
            <pc:sldMk cId="4233422239" sldId="274"/>
            <ac:picMk id="6" creationId="{5220F5AC-697C-E5CA-DF29-7058B5F7EC0E}"/>
          </ac:picMkLst>
        </pc:picChg>
        <pc:picChg chg="add mod">
          <ac:chgData name="Hughes,Alvin T" userId="2509a454-cb20-4ba7-8add-72bd56b98cdc" providerId="ADAL" clId="{38F74DDF-7E65-42DE-AE3F-1FBE966A8BEC}" dt="2024-06-16T22:11:58.925" v="2150" actId="1076"/>
          <ac:picMkLst>
            <pc:docMk/>
            <pc:sldMk cId="4233422239" sldId="274"/>
            <ac:picMk id="11" creationId="{277B675D-02ED-9189-00A5-364492253A3F}"/>
          </ac:picMkLst>
        </pc:picChg>
        <pc:picChg chg="del">
          <ac:chgData name="Hughes,Alvin T" userId="2509a454-cb20-4ba7-8add-72bd56b98cdc" providerId="ADAL" clId="{38F74DDF-7E65-42DE-AE3F-1FBE966A8BEC}" dt="2024-06-16T22:09:38.592" v="2114" actId="478"/>
          <ac:picMkLst>
            <pc:docMk/>
            <pc:sldMk cId="4233422239" sldId="274"/>
            <ac:picMk id="6147" creationId="{9E735ACC-016B-E126-C94C-32345F06CE77}"/>
          </ac:picMkLst>
        </pc:picChg>
      </pc:sldChg>
      <pc:sldChg chg="addSp delSp modSp add mod">
        <pc:chgData name="Hughes,Alvin T" userId="2509a454-cb20-4ba7-8add-72bd56b98cdc" providerId="ADAL" clId="{38F74DDF-7E65-42DE-AE3F-1FBE966A8BEC}" dt="2024-06-16T22:14:12.875" v="2179" actId="1076"/>
        <pc:sldMkLst>
          <pc:docMk/>
          <pc:sldMk cId="1089040939" sldId="275"/>
        </pc:sldMkLst>
        <pc:spChg chg="add">
          <ac:chgData name="Hughes,Alvin T" userId="2509a454-cb20-4ba7-8add-72bd56b98cdc" providerId="ADAL" clId="{38F74DDF-7E65-42DE-AE3F-1FBE966A8BEC}" dt="2024-06-16T22:12:53.206" v="2152"/>
          <ac:spMkLst>
            <pc:docMk/>
            <pc:sldMk cId="1089040939" sldId="275"/>
            <ac:spMk id="4" creationId="{5B091FD2-4CDE-D7CB-CF35-7276F9F4E121}"/>
          </ac:spMkLst>
        </pc:spChg>
        <pc:spChg chg="mod">
          <ac:chgData name="Hughes,Alvin T" userId="2509a454-cb20-4ba7-8add-72bd56b98cdc" providerId="ADAL" clId="{38F74DDF-7E65-42DE-AE3F-1FBE966A8BEC}" dt="2024-06-16T22:13:37.659" v="2167" actId="1076"/>
          <ac:spMkLst>
            <pc:docMk/>
            <pc:sldMk cId="1089040939" sldId="275"/>
            <ac:spMk id="7" creationId="{F2BE38B3-7D6C-0C69-DFC2-DE37649573D7}"/>
          </ac:spMkLst>
        </pc:spChg>
        <pc:spChg chg="del">
          <ac:chgData name="Hughes,Alvin T" userId="2509a454-cb20-4ba7-8add-72bd56b98cdc" providerId="ADAL" clId="{38F74DDF-7E65-42DE-AE3F-1FBE966A8BEC}" dt="2024-06-16T22:13:02.855" v="2157" actId="478"/>
          <ac:spMkLst>
            <pc:docMk/>
            <pc:sldMk cId="1089040939" sldId="275"/>
            <ac:spMk id="9" creationId="{E0E6C26E-6A0E-2BF2-2A76-87D970058C72}"/>
          </ac:spMkLst>
        </pc:spChg>
        <pc:spChg chg="add mod">
          <ac:chgData name="Hughes,Alvin T" userId="2509a454-cb20-4ba7-8add-72bd56b98cdc" providerId="ADAL" clId="{38F74DDF-7E65-42DE-AE3F-1FBE966A8BEC}" dt="2024-06-16T22:14:02.495" v="2177" actId="113"/>
          <ac:spMkLst>
            <pc:docMk/>
            <pc:sldMk cId="1089040939" sldId="275"/>
            <ac:spMk id="12" creationId="{8374B44C-1865-7510-8962-F566C5B36B06}"/>
          </ac:spMkLst>
        </pc:spChg>
        <pc:picChg chg="del">
          <ac:chgData name="Hughes,Alvin T" userId="2509a454-cb20-4ba7-8add-72bd56b98cdc" providerId="ADAL" clId="{38F74DDF-7E65-42DE-AE3F-1FBE966A8BEC}" dt="2024-06-16T22:13:01.758" v="2156" actId="478"/>
          <ac:picMkLst>
            <pc:docMk/>
            <pc:sldMk cId="1089040939" sldId="275"/>
            <ac:picMk id="6" creationId="{5220F5AC-697C-E5CA-DF29-7058B5F7EC0E}"/>
          </ac:picMkLst>
        </pc:picChg>
        <pc:picChg chg="add mod">
          <ac:chgData name="Hughes,Alvin T" userId="2509a454-cb20-4ba7-8add-72bd56b98cdc" providerId="ADAL" clId="{38F74DDF-7E65-42DE-AE3F-1FBE966A8BEC}" dt="2024-06-16T22:13:35.440" v="2166" actId="1076"/>
          <ac:picMkLst>
            <pc:docMk/>
            <pc:sldMk cId="1089040939" sldId="275"/>
            <ac:picMk id="8" creationId="{08DEC55E-651B-4CC4-78F8-DEEC96179145}"/>
          </ac:picMkLst>
        </pc:picChg>
        <pc:picChg chg="del">
          <ac:chgData name="Hughes,Alvin T" userId="2509a454-cb20-4ba7-8add-72bd56b98cdc" providerId="ADAL" clId="{38F74DDF-7E65-42DE-AE3F-1FBE966A8BEC}" dt="2024-06-16T22:13:03.425" v="2158" actId="478"/>
          <ac:picMkLst>
            <pc:docMk/>
            <pc:sldMk cId="1089040939" sldId="275"/>
            <ac:picMk id="11" creationId="{277B675D-02ED-9189-00A5-364492253A3F}"/>
          </ac:picMkLst>
        </pc:picChg>
        <pc:picChg chg="add mod">
          <ac:chgData name="Hughes,Alvin T" userId="2509a454-cb20-4ba7-8add-72bd56b98cdc" providerId="ADAL" clId="{38F74DDF-7E65-42DE-AE3F-1FBE966A8BEC}" dt="2024-06-16T22:14:12.875" v="2179" actId="1076"/>
          <ac:picMkLst>
            <pc:docMk/>
            <pc:sldMk cId="1089040939" sldId="275"/>
            <ac:picMk id="8195" creationId="{5D44843D-490A-776A-2588-3CA51E9B3C9E}"/>
          </ac:picMkLst>
        </pc:picChg>
      </pc:sldChg>
      <pc:sldChg chg="addSp delSp modSp add mod">
        <pc:chgData name="Hughes,Alvin T" userId="2509a454-cb20-4ba7-8add-72bd56b98cdc" providerId="ADAL" clId="{38F74DDF-7E65-42DE-AE3F-1FBE966A8BEC}" dt="2024-06-16T22:19:02.964" v="2248" actId="1076"/>
        <pc:sldMkLst>
          <pc:docMk/>
          <pc:sldMk cId="3094525047" sldId="276"/>
        </pc:sldMkLst>
        <pc:spChg chg="add mod">
          <ac:chgData name="Hughes,Alvin T" userId="2509a454-cb20-4ba7-8add-72bd56b98cdc" providerId="ADAL" clId="{38F74DDF-7E65-42DE-AE3F-1FBE966A8BEC}" dt="2024-06-16T22:15:20.964" v="2194" actId="1076"/>
          <ac:spMkLst>
            <pc:docMk/>
            <pc:sldMk cId="3094525047" sldId="276"/>
            <ac:spMk id="5" creationId="{CD103667-48F6-8A20-D903-CF9F9F042DB1}"/>
          </ac:spMkLst>
        </pc:spChg>
        <pc:spChg chg="del">
          <ac:chgData name="Hughes,Alvin T" userId="2509a454-cb20-4ba7-8add-72bd56b98cdc" providerId="ADAL" clId="{38F74DDF-7E65-42DE-AE3F-1FBE966A8BEC}" dt="2024-06-16T22:14:30.091" v="2182" actId="478"/>
          <ac:spMkLst>
            <pc:docMk/>
            <pc:sldMk cId="3094525047" sldId="276"/>
            <ac:spMk id="7" creationId="{F2BE38B3-7D6C-0C69-DFC2-DE37649573D7}"/>
          </ac:spMkLst>
        </pc:spChg>
        <pc:spChg chg="add mod">
          <ac:chgData name="Hughes,Alvin T" userId="2509a454-cb20-4ba7-8add-72bd56b98cdc" providerId="ADAL" clId="{38F74DDF-7E65-42DE-AE3F-1FBE966A8BEC}" dt="2024-06-16T22:16:11.594" v="2208" actId="1076"/>
          <ac:spMkLst>
            <pc:docMk/>
            <pc:sldMk cId="3094525047" sldId="276"/>
            <ac:spMk id="11" creationId="{7E363D2B-2704-6369-2FF7-E62EAB297091}"/>
          </ac:spMkLst>
        </pc:spChg>
        <pc:spChg chg="del">
          <ac:chgData name="Hughes,Alvin T" userId="2509a454-cb20-4ba7-8add-72bd56b98cdc" providerId="ADAL" clId="{38F74DDF-7E65-42DE-AE3F-1FBE966A8BEC}" dt="2024-06-16T22:14:31.021" v="2183" actId="478"/>
          <ac:spMkLst>
            <pc:docMk/>
            <pc:sldMk cId="3094525047" sldId="276"/>
            <ac:spMk id="12" creationId="{8374B44C-1865-7510-8962-F566C5B36B06}"/>
          </ac:spMkLst>
        </pc:spChg>
        <pc:picChg chg="del">
          <ac:chgData name="Hughes,Alvin T" userId="2509a454-cb20-4ba7-8add-72bd56b98cdc" providerId="ADAL" clId="{38F74DDF-7E65-42DE-AE3F-1FBE966A8BEC}" dt="2024-06-16T22:14:28.881" v="2181" actId="478"/>
          <ac:picMkLst>
            <pc:docMk/>
            <pc:sldMk cId="3094525047" sldId="276"/>
            <ac:picMk id="8" creationId="{08DEC55E-651B-4CC4-78F8-DEEC96179145}"/>
          </ac:picMkLst>
        </pc:picChg>
        <pc:picChg chg="add mod">
          <ac:chgData name="Hughes,Alvin T" userId="2509a454-cb20-4ba7-8add-72bd56b98cdc" providerId="ADAL" clId="{38F74DDF-7E65-42DE-AE3F-1FBE966A8BEC}" dt="2024-06-16T22:15:22.136" v="2195" actId="1076"/>
          <ac:picMkLst>
            <pc:docMk/>
            <pc:sldMk cId="3094525047" sldId="276"/>
            <ac:picMk id="9" creationId="{11D3853B-78AB-7FB5-5421-5319D96007C7}"/>
          </ac:picMkLst>
        </pc:picChg>
        <pc:picChg chg="add del mod">
          <ac:chgData name="Hughes,Alvin T" userId="2509a454-cb20-4ba7-8add-72bd56b98cdc" providerId="ADAL" clId="{38F74DDF-7E65-42DE-AE3F-1FBE966A8BEC}" dt="2024-06-16T22:18:44.781" v="2244" actId="478"/>
          <ac:picMkLst>
            <pc:docMk/>
            <pc:sldMk cId="3094525047" sldId="276"/>
            <ac:picMk id="14" creationId="{E5FCC35E-A6D0-3BC3-5763-CFE0A6574C18}"/>
          </ac:picMkLst>
        </pc:picChg>
        <pc:picChg chg="add mod">
          <ac:chgData name="Hughes,Alvin T" userId="2509a454-cb20-4ba7-8add-72bd56b98cdc" providerId="ADAL" clId="{38F74DDF-7E65-42DE-AE3F-1FBE966A8BEC}" dt="2024-06-16T22:19:02.964" v="2248" actId="1076"/>
          <ac:picMkLst>
            <pc:docMk/>
            <pc:sldMk cId="3094525047" sldId="276"/>
            <ac:picMk id="16" creationId="{60DC6D8E-32BF-A0CC-C381-65551680A76C}"/>
          </ac:picMkLst>
        </pc:picChg>
        <pc:picChg chg="del">
          <ac:chgData name="Hughes,Alvin T" userId="2509a454-cb20-4ba7-8add-72bd56b98cdc" providerId="ADAL" clId="{38F74DDF-7E65-42DE-AE3F-1FBE966A8BEC}" dt="2024-06-16T22:14:31.357" v="2184" actId="478"/>
          <ac:picMkLst>
            <pc:docMk/>
            <pc:sldMk cId="3094525047" sldId="276"/>
            <ac:picMk id="8195" creationId="{5D44843D-490A-776A-2588-3CA51E9B3C9E}"/>
          </ac:picMkLst>
        </pc:picChg>
      </pc:sldChg>
      <pc:sldChg chg="addSp delSp modSp add mod">
        <pc:chgData name="Hughes,Alvin T" userId="2509a454-cb20-4ba7-8add-72bd56b98cdc" providerId="ADAL" clId="{38F74DDF-7E65-42DE-AE3F-1FBE966A8BEC}" dt="2024-06-16T22:20:35.838" v="2269" actId="1076"/>
        <pc:sldMkLst>
          <pc:docMk/>
          <pc:sldMk cId="861336137" sldId="277"/>
        </pc:sldMkLst>
        <pc:spChg chg="mod">
          <ac:chgData name="Hughes,Alvin T" userId="2509a454-cb20-4ba7-8add-72bd56b98cdc" providerId="ADAL" clId="{38F74DDF-7E65-42DE-AE3F-1FBE966A8BEC}" dt="2024-06-16T22:17:43.605" v="2226" actId="20577"/>
          <ac:spMkLst>
            <pc:docMk/>
            <pc:sldMk cId="861336137" sldId="277"/>
            <ac:spMk id="3" creationId="{92606251-8F82-D63F-5ABF-E4C9C1C9C1EA}"/>
          </ac:spMkLst>
        </pc:spChg>
        <pc:spChg chg="del">
          <ac:chgData name="Hughes,Alvin T" userId="2509a454-cb20-4ba7-8add-72bd56b98cdc" providerId="ADAL" clId="{38F74DDF-7E65-42DE-AE3F-1FBE966A8BEC}" dt="2024-06-16T22:17:46.488" v="2227" actId="478"/>
          <ac:spMkLst>
            <pc:docMk/>
            <pc:sldMk cId="861336137" sldId="277"/>
            <ac:spMk id="5" creationId="{CD103667-48F6-8A20-D903-CF9F9F042DB1}"/>
          </ac:spMkLst>
        </pc:spChg>
        <pc:spChg chg="add mod">
          <ac:chgData name="Hughes,Alvin T" userId="2509a454-cb20-4ba7-8add-72bd56b98cdc" providerId="ADAL" clId="{38F74DDF-7E65-42DE-AE3F-1FBE966A8BEC}" dt="2024-06-16T22:18:15.915" v="2239" actId="1076"/>
          <ac:spMkLst>
            <pc:docMk/>
            <pc:sldMk cId="861336137" sldId="277"/>
            <ac:spMk id="6" creationId="{C7DDD0F1-4D06-A54F-2198-94F6A77CCD0E}"/>
          </ac:spMkLst>
        </pc:spChg>
        <pc:spChg chg="add">
          <ac:chgData name="Hughes,Alvin T" userId="2509a454-cb20-4ba7-8add-72bd56b98cdc" providerId="ADAL" clId="{38F74DDF-7E65-42DE-AE3F-1FBE966A8BEC}" dt="2024-06-16T22:18:20.857" v="2240"/>
          <ac:spMkLst>
            <pc:docMk/>
            <pc:sldMk cId="861336137" sldId="277"/>
            <ac:spMk id="7" creationId="{B08CCDAE-4CD4-C11B-1F7A-2275605E1DD1}"/>
          </ac:spMkLst>
        </pc:spChg>
        <pc:spChg chg="add mod">
          <ac:chgData name="Hughes,Alvin T" userId="2509a454-cb20-4ba7-8add-72bd56b98cdc" providerId="ADAL" clId="{38F74DDF-7E65-42DE-AE3F-1FBE966A8BEC}" dt="2024-06-16T22:19:27.523" v="2254" actId="1076"/>
          <ac:spMkLst>
            <pc:docMk/>
            <pc:sldMk cId="861336137" sldId="277"/>
            <ac:spMk id="10" creationId="{70C0DF60-73D1-6E27-73F6-49BB97E552CE}"/>
          </ac:spMkLst>
        </pc:spChg>
        <pc:spChg chg="del">
          <ac:chgData name="Hughes,Alvin T" userId="2509a454-cb20-4ba7-8add-72bd56b98cdc" providerId="ADAL" clId="{38F74DDF-7E65-42DE-AE3F-1FBE966A8BEC}" dt="2024-06-16T22:17:48.198" v="2229" actId="478"/>
          <ac:spMkLst>
            <pc:docMk/>
            <pc:sldMk cId="861336137" sldId="277"/>
            <ac:spMk id="11" creationId="{7E363D2B-2704-6369-2FF7-E62EAB297091}"/>
          </ac:spMkLst>
        </pc:spChg>
        <pc:picChg chg="del">
          <ac:chgData name="Hughes,Alvin T" userId="2509a454-cb20-4ba7-8add-72bd56b98cdc" providerId="ADAL" clId="{38F74DDF-7E65-42DE-AE3F-1FBE966A8BEC}" dt="2024-06-16T22:17:46.899" v="2228" actId="478"/>
          <ac:picMkLst>
            <pc:docMk/>
            <pc:sldMk cId="861336137" sldId="277"/>
            <ac:picMk id="9" creationId="{11D3853B-78AB-7FB5-5421-5319D96007C7}"/>
          </ac:picMkLst>
        </pc:picChg>
        <pc:picChg chg="add mod">
          <ac:chgData name="Hughes,Alvin T" userId="2509a454-cb20-4ba7-8add-72bd56b98cdc" providerId="ADAL" clId="{38F74DDF-7E65-42DE-AE3F-1FBE966A8BEC}" dt="2024-06-16T22:19:43.928" v="2258" actId="1076"/>
          <ac:picMkLst>
            <pc:docMk/>
            <pc:sldMk cId="861336137" sldId="277"/>
            <ac:picMk id="13" creationId="{99655316-33CB-A79C-3924-5F50AC7F3B7E}"/>
          </ac:picMkLst>
        </pc:picChg>
        <pc:picChg chg="del">
          <ac:chgData name="Hughes,Alvin T" userId="2509a454-cb20-4ba7-8add-72bd56b98cdc" providerId="ADAL" clId="{38F74DDF-7E65-42DE-AE3F-1FBE966A8BEC}" dt="2024-06-16T22:17:48.775" v="2230" actId="478"/>
          <ac:picMkLst>
            <pc:docMk/>
            <pc:sldMk cId="861336137" sldId="277"/>
            <ac:picMk id="14" creationId="{E5FCC35E-A6D0-3BC3-5763-CFE0A6574C18}"/>
          </ac:picMkLst>
        </pc:picChg>
        <pc:picChg chg="add mod">
          <ac:chgData name="Hughes,Alvin T" userId="2509a454-cb20-4ba7-8add-72bd56b98cdc" providerId="ADAL" clId="{38F74DDF-7E65-42DE-AE3F-1FBE966A8BEC}" dt="2024-06-16T22:20:24.361" v="2265" actId="1076"/>
          <ac:picMkLst>
            <pc:docMk/>
            <pc:sldMk cId="861336137" sldId="277"/>
            <ac:picMk id="15" creationId="{749A2907-AE63-5CE5-E520-847113307544}"/>
          </ac:picMkLst>
        </pc:picChg>
        <pc:picChg chg="add mod">
          <ac:chgData name="Hughes,Alvin T" userId="2509a454-cb20-4ba7-8add-72bd56b98cdc" providerId="ADAL" clId="{38F74DDF-7E65-42DE-AE3F-1FBE966A8BEC}" dt="2024-06-16T22:20:35.838" v="2269" actId="1076"/>
          <ac:picMkLst>
            <pc:docMk/>
            <pc:sldMk cId="861336137" sldId="277"/>
            <ac:picMk id="16" creationId="{984899BF-387B-C6D5-95B2-84BC5E7439DC}"/>
          </ac:picMkLst>
        </pc:picChg>
      </pc:sldChg>
      <pc:sldChg chg="addSp delSp modSp add mod">
        <pc:chgData name="Hughes,Alvin T" userId="2509a454-cb20-4ba7-8add-72bd56b98cdc" providerId="ADAL" clId="{38F74DDF-7E65-42DE-AE3F-1FBE966A8BEC}" dt="2024-06-16T22:23:26.242" v="2319" actId="1076"/>
        <pc:sldMkLst>
          <pc:docMk/>
          <pc:sldMk cId="52825697" sldId="278"/>
        </pc:sldMkLst>
        <pc:spChg chg="mod">
          <ac:chgData name="Hughes,Alvin T" userId="2509a454-cb20-4ba7-8add-72bd56b98cdc" providerId="ADAL" clId="{38F74DDF-7E65-42DE-AE3F-1FBE966A8BEC}" dt="2024-06-16T22:21:02.861" v="2288" actId="20577"/>
          <ac:spMkLst>
            <pc:docMk/>
            <pc:sldMk cId="52825697" sldId="278"/>
            <ac:spMk id="3" creationId="{92606251-8F82-D63F-5ABF-E4C9C1C9C1EA}"/>
          </ac:spMkLst>
        </pc:spChg>
        <pc:spChg chg="add">
          <ac:chgData name="Hughes,Alvin T" userId="2509a454-cb20-4ba7-8add-72bd56b98cdc" providerId="ADAL" clId="{38F74DDF-7E65-42DE-AE3F-1FBE966A8BEC}" dt="2024-06-16T22:21:22.988" v="2299"/>
          <ac:spMkLst>
            <pc:docMk/>
            <pc:sldMk cId="52825697" sldId="278"/>
            <ac:spMk id="4" creationId="{3FF0BAB9-0E48-D1DF-E5D3-0A8C1831B067}"/>
          </ac:spMkLst>
        </pc:spChg>
        <pc:spChg chg="add del mod">
          <ac:chgData name="Hughes,Alvin T" userId="2509a454-cb20-4ba7-8add-72bd56b98cdc" providerId="ADAL" clId="{38F74DDF-7E65-42DE-AE3F-1FBE966A8BEC}" dt="2024-06-16T22:21:36.113" v="2302" actId="478"/>
          <ac:spMkLst>
            <pc:docMk/>
            <pc:sldMk cId="52825697" sldId="278"/>
            <ac:spMk id="5" creationId="{2AF19288-95D9-301E-BA42-750653656825}"/>
          </ac:spMkLst>
        </pc:spChg>
        <pc:spChg chg="mod">
          <ac:chgData name="Hughes,Alvin T" userId="2509a454-cb20-4ba7-8add-72bd56b98cdc" providerId="ADAL" clId="{38F74DDF-7E65-42DE-AE3F-1FBE966A8BEC}" dt="2024-06-16T22:22:25.163" v="2311" actId="1076"/>
          <ac:spMkLst>
            <pc:docMk/>
            <pc:sldMk cId="52825697" sldId="278"/>
            <ac:spMk id="6" creationId="{C7DDD0F1-4D06-A54F-2198-94F6A77CCD0E}"/>
          </ac:spMkLst>
        </pc:spChg>
        <pc:spChg chg="del">
          <ac:chgData name="Hughes,Alvin T" userId="2509a454-cb20-4ba7-8add-72bd56b98cdc" providerId="ADAL" clId="{38F74DDF-7E65-42DE-AE3F-1FBE966A8BEC}" dt="2024-06-16T22:21:07.962" v="2291" actId="478"/>
          <ac:spMkLst>
            <pc:docMk/>
            <pc:sldMk cId="52825697" sldId="278"/>
            <ac:spMk id="10" creationId="{70C0DF60-73D1-6E27-73F6-49BB97E552CE}"/>
          </ac:spMkLst>
        </pc:spChg>
        <pc:picChg chg="add mod">
          <ac:chgData name="Hughes,Alvin T" userId="2509a454-cb20-4ba7-8add-72bd56b98cdc" providerId="ADAL" clId="{38F74DDF-7E65-42DE-AE3F-1FBE966A8BEC}" dt="2024-06-16T22:23:25.366" v="2318" actId="1076"/>
          <ac:picMkLst>
            <pc:docMk/>
            <pc:sldMk cId="52825697" sldId="278"/>
            <ac:picMk id="8" creationId="{D5A52DC5-AD8D-5B59-12D8-6E419066AF00}"/>
          </ac:picMkLst>
        </pc:picChg>
        <pc:picChg chg="add mod">
          <ac:chgData name="Hughes,Alvin T" userId="2509a454-cb20-4ba7-8add-72bd56b98cdc" providerId="ADAL" clId="{38F74DDF-7E65-42DE-AE3F-1FBE966A8BEC}" dt="2024-06-16T22:23:26.242" v="2319" actId="1076"/>
          <ac:picMkLst>
            <pc:docMk/>
            <pc:sldMk cId="52825697" sldId="278"/>
            <ac:picMk id="9" creationId="{C9383BFA-8B56-8FD6-A5C6-D1D8ACF0C217}"/>
          </ac:picMkLst>
        </pc:picChg>
        <pc:picChg chg="del mod">
          <ac:chgData name="Hughes,Alvin T" userId="2509a454-cb20-4ba7-8add-72bd56b98cdc" providerId="ADAL" clId="{38F74DDF-7E65-42DE-AE3F-1FBE966A8BEC}" dt="2024-06-16T22:21:09.210" v="2293" actId="478"/>
          <ac:picMkLst>
            <pc:docMk/>
            <pc:sldMk cId="52825697" sldId="278"/>
            <ac:picMk id="13" creationId="{99655316-33CB-A79C-3924-5F50AC7F3B7E}"/>
          </ac:picMkLst>
        </pc:picChg>
        <pc:picChg chg="del">
          <ac:chgData name="Hughes,Alvin T" userId="2509a454-cb20-4ba7-8add-72bd56b98cdc" providerId="ADAL" clId="{38F74DDF-7E65-42DE-AE3F-1FBE966A8BEC}" dt="2024-06-16T22:21:05.996" v="2289" actId="478"/>
          <ac:picMkLst>
            <pc:docMk/>
            <pc:sldMk cId="52825697" sldId="278"/>
            <ac:picMk id="15" creationId="{749A2907-AE63-5CE5-E520-847113307544}"/>
          </ac:picMkLst>
        </pc:picChg>
        <pc:picChg chg="del">
          <ac:chgData name="Hughes,Alvin T" userId="2509a454-cb20-4ba7-8add-72bd56b98cdc" providerId="ADAL" clId="{38F74DDF-7E65-42DE-AE3F-1FBE966A8BEC}" dt="2024-06-16T22:21:06.416" v="2290" actId="478"/>
          <ac:picMkLst>
            <pc:docMk/>
            <pc:sldMk cId="52825697" sldId="278"/>
            <ac:picMk id="16" creationId="{984899BF-387B-C6D5-95B2-84BC5E7439DC}"/>
          </ac:picMkLst>
        </pc:picChg>
      </pc:sldChg>
      <pc:sldChg chg="addSp delSp modSp add mod">
        <pc:chgData name="Hughes,Alvin T" userId="2509a454-cb20-4ba7-8add-72bd56b98cdc" providerId="ADAL" clId="{38F74DDF-7E65-42DE-AE3F-1FBE966A8BEC}" dt="2024-06-16T22:26:33.005" v="2350" actId="1076"/>
        <pc:sldMkLst>
          <pc:docMk/>
          <pc:sldMk cId="690786958" sldId="279"/>
        </pc:sldMkLst>
        <pc:spChg chg="add mod">
          <ac:chgData name="Hughes,Alvin T" userId="2509a454-cb20-4ba7-8add-72bd56b98cdc" providerId="ADAL" clId="{38F74DDF-7E65-42DE-AE3F-1FBE966A8BEC}" dt="2024-06-16T22:26:27.274" v="2348" actId="1076"/>
          <ac:spMkLst>
            <pc:docMk/>
            <pc:sldMk cId="690786958" sldId="279"/>
            <ac:spMk id="5" creationId="{47D89A64-2640-15F6-9C5A-7AA95F8072B5}"/>
          </ac:spMkLst>
        </pc:spChg>
        <pc:spChg chg="del">
          <ac:chgData name="Hughes,Alvin T" userId="2509a454-cb20-4ba7-8add-72bd56b98cdc" providerId="ADAL" clId="{38F74DDF-7E65-42DE-AE3F-1FBE966A8BEC}" dt="2024-06-16T22:24:37.473" v="2321" actId="478"/>
          <ac:spMkLst>
            <pc:docMk/>
            <pc:sldMk cId="690786958" sldId="279"/>
            <ac:spMk id="6" creationId="{C7DDD0F1-4D06-A54F-2198-94F6A77CCD0E}"/>
          </ac:spMkLst>
        </pc:spChg>
        <pc:picChg chg="del">
          <ac:chgData name="Hughes,Alvin T" userId="2509a454-cb20-4ba7-8add-72bd56b98cdc" providerId="ADAL" clId="{38F74DDF-7E65-42DE-AE3F-1FBE966A8BEC}" dt="2024-06-16T22:24:37.913" v="2322" actId="478"/>
          <ac:picMkLst>
            <pc:docMk/>
            <pc:sldMk cId="690786958" sldId="279"/>
            <ac:picMk id="8" creationId="{D5A52DC5-AD8D-5B59-12D8-6E419066AF00}"/>
          </ac:picMkLst>
        </pc:picChg>
        <pc:picChg chg="del">
          <ac:chgData name="Hughes,Alvin T" userId="2509a454-cb20-4ba7-8add-72bd56b98cdc" providerId="ADAL" clId="{38F74DDF-7E65-42DE-AE3F-1FBE966A8BEC}" dt="2024-06-16T22:24:38.409" v="2323" actId="478"/>
          <ac:picMkLst>
            <pc:docMk/>
            <pc:sldMk cId="690786958" sldId="279"/>
            <ac:picMk id="9" creationId="{C9383BFA-8B56-8FD6-A5C6-D1D8ACF0C217}"/>
          </ac:picMkLst>
        </pc:picChg>
        <pc:picChg chg="add mod">
          <ac:chgData name="Hughes,Alvin T" userId="2509a454-cb20-4ba7-8add-72bd56b98cdc" providerId="ADAL" clId="{38F74DDF-7E65-42DE-AE3F-1FBE966A8BEC}" dt="2024-06-16T22:26:33.005" v="2350" actId="1076"/>
          <ac:picMkLst>
            <pc:docMk/>
            <pc:sldMk cId="690786958" sldId="279"/>
            <ac:picMk id="11266" creationId="{A7736585-7C78-E837-43D4-8F0F23F33A8F}"/>
          </ac:picMkLst>
        </pc:picChg>
      </pc:sldChg>
      <pc:sldChg chg="addSp delSp modSp add mod">
        <pc:chgData name="Hughes,Alvin T" userId="2509a454-cb20-4ba7-8add-72bd56b98cdc" providerId="ADAL" clId="{38F74DDF-7E65-42DE-AE3F-1FBE966A8BEC}" dt="2024-06-16T22:27:48.060" v="2377" actId="1076"/>
        <pc:sldMkLst>
          <pc:docMk/>
          <pc:sldMk cId="3060593907" sldId="280"/>
        </pc:sldMkLst>
        <pc:spChg chg="del mod">
          <ac:chgData name="Hughes,Alvin T" userId="2509a454-cb20-4ba7-8add-72bd56b98cdc" providerId="ADAL" clId="{38F74DDF-7E65-42DE-AE3F-1FBE966A8BEC}" dt="2024-06-16T22:26:47.562" v="2353" actId="478"/>
          <ac:spMkLst>
            <pc:docMk/>
            <pc:sldMk cId="3060593907" sldId="280"/>
            <ac:spMk id="5" creationId="{47D89A64-2640-15F6-9C5A-7AA95F8072B5}"/>
          </ac:spMkLst>
        </pc:spChg>
        <pc:spChg chg="add mod">
          <ac:chgData name="Hughes,Alvin T" userId="2509a454-cb20-4ba7-8add-72bd56b98cdc" providerId="ADAL" clId="{38F74DDF-7E65-42DE-AE3F-1FBE966A8BEC}" dt="2024-06-16T22:27:16.431" v="2370" actId="1076"/>
          <ac:spMkLst>
            <pc:docMk/>
            <pc:sldMk cId="3060593907" sldId="280"/>
            <ac:spMk id="6" creationId="{A5BE55C7-D1F9-C979-3148-85A01336EF9C}"/>
          </ac:spMkLst>
        </pc:spChg>
        <pc:picChg chg="add mod">
          <ac:chgData name="Hughes,Alvin T" userId="2509a454-cb20-4ba7-8add-72bd56b98cdc" providerId="ADAL" clId="{38F74DDF-7E65-42DE-AE3F-1FBE966A8BEC}" dt="2024-06-16T22:27:48.060" v="2377" actId="1076"/>
          <ac:picMkLst>
            <pc:docMk/>
            <pc:sldMk cId="3060593907" sldId="280"/>
            <ac:picMk id="8" creationId="{9186FF5F-FFB8-EDF3-F284-68FD3F5DC7F8}"/>
          </ac:picMkLst>
        </pc:picChg>
        <pc:picChg chg="del">
          <ac:chgData name="Hughes,Alvin T" userId="2509a454-cb20-4ba7-8add-72bd56b98cdc" providerId="ADAL" clId="{38F74DDF-7E65-42DE-AE3F-1FBE966A8BEC}" dt="2024-06-16T22:26:48.016" v="2354" actId="478"/>
          <ac:picMkLst>
            <pc:docMk/>
            <pc:sldMk cId="3060593907" sldId="280"/>
            <ac:picMk id="11266" creationId="{A7736585-7C78-E837-43D4-8F0F23F33A8F}"/>
          </ac:picMkLst>
        </pc:picChg>
      </pc:sldChg>
      <pc:sldChg chg="addSp delSp modSp add mod">
        <pc:chgData name="Hughes,Alvin T" userId="2509a454-cb20-4ba7-8add-72bd56b98cdc" providerId="ADAL" clId="{38F74DDF-7E65-42DE-AE3F-1FBE966A8BEC}" dt="2024-06-16T22:30:22.377" v="2415" actId="1076"/>
        <pc:sldMkLst>
          <pc:docMk/>
          <pc:sldMk cId="313558885" sldId="281"/>
        </pc:sldMkLst>
        <pc:spChg chg="mod">
          <ac:chgData name="Hughes,Alvin T" userId="2509a454-cb20-4ba7-8add-72bd56b98cdc" providerId="ADAL" clId="{38F74DDF-7E65-42DE-AE3F-1FBE966A8BEC}" dt="2024-06-16T22:28:22.759" v="2389" actId="20577"/>
          <ac:spMkLst>
            <pc:docMk/>
            <pc:sldMk cId="313558885" sldId="281"/>
            <ac:spMk id="3" creationId="{92606251-8F82-D63F-5ABF-E4C9C1C9C1EA}"/>
          </ac:spMkLst>
        </pc:spChg>
        <pc:spChg chg="add mod">
          <ac:chgData name="Hughes,Alvin T" userId="2509a454-cb20-4ba7-8add-72bd56b98cdc" providerId="ADAL" clId="{38F74DDF-7E65-42DE-AE3F-1FBE966A8BEC}" dt="2024-06-16T22:28:36.837" v="2395" actId="1076"/>
          <ac:spMkLst>
            <pc:docMk/>
            <pc:sldMk cId="313558885" sldId="281"/>
            <ac:spMk id="5" creationId="{C6C5D912-5841-7DDC-B690-0EE483D2A79B}"/>
          </ac:spMkLst>
        </pc:spChg>
        <pc:spChg chg="del">
          <ac:chgData name="Hughes,Alvin T" userId="2509a454-cb20-4ba7-8add-72bd56b98cdc" providerId="ADAL" clId="{38F74DDF-7E65-42DE-AE3F-1FBE966A8BEC}" dt="2024-06-16T22:28:15.699" v="2379" actId="478"/>
          <ac:spMkLst>
            <pc:docMk/>
            <pc:sldMk cId="313558885" sldId="281"/>
            <ac:spMk id="6" creationId="{A5BE55C7-D1F9-C979-3148-85A01336EF9C}"/>
          </ac:spMkLst>
        </pc:spChg>
        <pc:picChg chg="del">
          <ac:chgData name="Hughes,Alvin T" userId="2509a454-cb20-4ba7-8add-72bd56b98cdc" providerId="ADAL" clId="{38F74DDF-7E65-42DE-AE3F-1FBE966A8BEC}" dt="2024-06-16T22:28:16.291" v="2380" actId="478"/>
          <ac:picMkLst>
            <pc:docMk/>
            <pc:sldMk cId="313558885" sldId="281"/>
            <ac:picMk id="8" creationId="{9186FF5F-FFB8-EDF3-F284-68FD3F5DC7F8}"/>
          </ac:picMkLst>
        </pc:picChg>
        <pc:picChg chg="add mod">
          <ac:chgData name="Hughes,Alvin T" userId="2509a454-cb20-4ba7-8add-72bd56b98cdc" providerId="ADAL" clId="{38F74DDF-7E65-42DE-AE3F-1FBE966A8BEC}" dt="2024-06-16T22:30:22.377" v="2415" actId="1076"/>
          <ac:picMkLst>
            <pc:docMk/>
            <pc:sldMk cId="313558885" sldId="281"/>
            <ac:picMk id="9" creationId="{FDC3AFAA-B15D-CE5F-5952-66FBD6E0E7FE}"/>
          </ac:picMkLst>
        </pc:picChg>
        <pc:picChg chg="add mod">
          <ac:chgData name="Hughes,Alvin T" userId="2509a454-cb20-4ba7-8add-72bd56b98cdc" providerId="ADAL" clId="{38F74DDF-7E65-42DE-AE3F-1FBE966A8BEC}" dt="2024-06-16T22:30:10.438" v="2413" actId="1076"/>
          <ac:picMkLst>
            <pc:docMk/>
            <pc:sldMk cId="313558885" sldId="281"/>
            <ac:picMk id="10" creationId="{D94E0E1E-9940-4AA9-1F48-60078AA589F4}"/>
          </ac:picMkLst>
        </pc:picChg>
        <pc:picChg chg="add mod modCrop">
          <ac:chgData name="Hughes,Alvin T" userId="2509a454-cb20-4ba7-8add-72bd56b98cdc" providerId="ADAL" clId="{38F74DDF-7E65-42DE-AE3F-1FBE966A8BEC}" dt="2024-06-16T22:30:15.214" v="2414" actId="1076"/>
          <ac:picMkLst>
            <pc:docMk/>
            <pc:sldMk cId="313558885" sldId="281"/>
            <ac:picMk id="11" creationId="{72252150-E86E-4D7F-F5F2-83D78FC06234}"/>
          </ac:picMkLst>
        </pc:picChg>
      </pc:sldChg>
      <pc:sldChg chg="addSp delSp modSp add mod">
        <pc:chgData name="Hughes,Alvin T" userId="2509a454-cb20-4ba7-8add-72bd56b98cdc" providerId="ADAL" clId="{38F74DDF-7E65-42DE-AE3F-1FBE966A8BEC}" dt="2024-06-16T22:32:53.236" v="2463" actId="1076"/>
        <pc:sldMkLst>
          <pc:docMk/>
          <pc:sldMk cId="2933758790" sldId="282"/>
        </pc:sldMkLst>
        <pc:spChg chg="mod">
          <ac:chgData name="Hughes,Alvin T" userId="2509a454-cb20-4ba7-8add-72bd56b98cdc" providerId="ADAL" clId="{38F74DDF-7E65-42DE-AE3F-1FBE966A8BEC}" dt="2024-06-16T22:30:48.191" v="2432" actId="115"/>
          <ac:spMkLst>
            <pc:docMk/>
            <pc:sldMk cId="2933758790" sldId="282"/>
            <ac:spMk id="3" creationId="{92606251-8F82-D63F-5ABF-E4C9C1C9C1EA}"/>
          </ac:spMkLst>
        </pc:spChg>
        <pc:spChg chg="add">
          <ac:chgData name="Hughes,Alvin T" userId="2509a454-cb20-4ba7-8add-72bd56b98cdc" providerId="ADAL" clId="{38F74DDF-7E65-42DE-AE3F-1FBE966A8BEC}" dt="2024-06-16T22:31:01.412" v="2433"/>
          <ac:spMkLst>
            <pc:docMk/>
            <pc:sldMk cId="2933758790" sldId="282"/>
            <ac:spMk id="4" creationId="{E1AD416B-B885-288A-9AB7-09867C9DEE92}"/>
          </ac:spMkLst>
        </pc:spChg>
        <pc:spChg chg="mod">
          <ac:chgData name="Hughes,Alvin T" userId="2509a454-cb20-4ba7-8add-72bd56b98cdc" providerId="ADAL" clId="{38F74DDF-7E65-42DE-AE3F-1FBE966A8BEC}" dt="2024-06-16T22:32:53.236" v="2463" actId="1076"/>
          <ac:spMkLst>
            <pc:docMk/>
            <pc:sldMk cId="2933758790" sldId="282"/>
            <ac:spMk id="5" creationId="{C6C5D912-5841-7DDC-B690-0EE483D2A79B}"/>
          </ac:spMkLst>
        </pc:spChg>
        <pc:picChg chg="add mod">
          <ac:chgData name="Hughes,Alvin T" userId="2509a454-cb20-4ba7-8add-72bd56b98cdc" providerId="ADAL" clId="{38F74DDF-7E65-42DE-AE3F-1FBE966A8BEC}" dt="2024-06-16T22:32:37.452" v="2461" actId="1076"/>
          <ac:picMkLst>
            <pc:docMk/>
            <pc:sldMk cId="2933758790" sldId="282"/>
            <ac:picMk id="6" creationId="{16368649-A1CF-90F4-1AD8-53A7DBE3CD63}"/>
          </ac:picMkLst>
        </pc:picChg>
        <pc:picChg chg="add mod">
          <ac:chgData name="Hughes,Alvin T" userId="2509a454-cb20-4ba7-8add-72bd56b98cdc" providerId="ADAL" clId="{38F74DDF-7E65-42DE-AE3F-1FBE966A8BEC}" dt="2024-06-16T22:32:30.493" v="2458" actId="1076"/>
          <ac:picMkLst>
            <pc:docMk/>
            <pc:sldMk cId="2933758790" sldId="282"/>
            <ac:picMk id="7" creationId="{46077A4B-2A2A-950E-57EC-0F02BFBC0B0E}"/>
          </ac:picMkLst>
        </pc:picChg>
        <pc:picChg chg="del">
          <ac:chgData name="Hughes,Alvin T" userId="2509a454-cb20-4ba7-8add-72bd56b98cdc" providerId="ADAL" clId="{38F74DDF-7E65-42DE-AE3F-1FBE966A8BEC}" dt="2024-06-16T22:31:11.042" v="2440" actId="478"/>
          <ac:picMkLst>
            <pc:docMk/>
            <pc:sldMk cId="2933758790" sldId="282"/>
            <ac:picMk id="9" creationId="{FDC3AFAA-B15D-CE5F-5952-66FBD6E0E7FE}"/>
          </ac:picMkLst>
        </pc:picChg>
        <pc:picChg chg="del">
          <ac:chgData name="Hughes,Alvin T" userId="2509a454-cb20-4ba7-8add-72bd56b98cdc" providerId="ADAL" clId="{38F74DDF-7E65-42DE-AE3F-1FBE966A8BEC}" dt="2024-06-16T22:31:10.566" v="2439" actId="478"/>
          <ac:picMkLst>
            <pc:docMk/>
            <pc:sldMk cId="2933758790" sldId="282"/>
            <ac:picMk id="10" creationId="{D94E0E1E-9940-4AA9-1F48-60078AA589F4}"/>
          </ac:picMkLst>
        </pc:picChg>
        <pc:picChg chg="del">
          <ac:chgData name="Hughes,Alvin T" userId="2509a454-cb20-4ba7-8add-72bd56b98cdc" providerId="ADAL" clId="{38F74DDF-7E65-42DE-AE3F-1FBE966A8BEC}" dt="2024-06-16T22:31:10.158" v="2438" actId="478"/>
          <ac:picMkLst>
            <pc:docMk/>
            <pc:sldMk cId="2933758790" sldId="282"/>
            <ac:picMk id="11" creationId="{72252150-E86E-4D7F-F5F2-83D78FC06234}"/>
          </ac:picMkLst>
        </pc:picChg>
        <pc:picChg chg="add del">
          <ac:chgData name="Hughes,Alvin T" userId="2509a454-cb20-4ba7-8add-72bd56b98cdc" providerId="ADAL" clId="{38F74DDF-7E65-42DE-AE3F-1FBE966A8BEC}" dt="2024-06-16T22:31:30.677" v="2444" actId="22"/>
          <ac:picMkLst>
            <pc:docMk/>
            <pc:sldMk cId="2933758790" sldId="282"/>
            <ac:picMk id="12" creationId="{A58CF4BE-2241-268F-76E6-02D0DA390C8F}"/>
          </ac:picMkLst>
        </pc:picChg>
        <pc:picChg chg="add del mod">
          <ac:chgData name="Hughes,Alvin T" userId="2509a454-cb20-4ba7-8add-72bd56b98cdc" providerId="ADAL" clId="{38F74DDF-7E65-42DE-AE3F-1FBE966A8BEC}" dt="2024-06-16T22:32:10.608" v="2449" actId="478"/>
          <ac:picMkLst>
            <pc:docMk/>
            <pc:sldMk cId="2933758790" sldId="282"/>
            <ac:picMk id="1026" creationId="{F68CAB55-1C9A-8717-0918-C12811C14192}"/>
          </ac:picMkLst>
        </pc:picChg>
        <pc:picChg chg="add del mod">
          <ac:chgData name="Hughes,Alvin T" userId="2509a454-cb20-4ba7-8add-72bd56b98cdc" providerId="ADAL" clId="{38F74DDF-7E65-42DE-AE3F-1FBE966A8BEC}" dt="2024-06-16T22:32:15.163" v="2452" actId="478"/>
          <ac:picMkLst>
            <pc:docMk/>
            <pc:sldMk cId="2933758790" sldId="282"/>
            <ac:picMk id="1028" creationId="{5460D8F2-3409-7BFF-0C8A-C210852601DC}"/>
          </ac:picMkLst>
        </pc:picChg>
      </pc:sldChg>
      <pc:sldChg chg="addSp delSp modSp add mod ord">
        <pc:chgData name="Hughes,Alvin T" userId="2509a454-cb20-4ba7-8add-72bd56b98cdc" providerId="ADAL" clId="{38F74DDF-7E65-42DE-AE3F-1FBE966A8BEC}" dt="2024-06-16T22:37:13.760" v="2555" actId="1076"/>
        <pc:sldMkLst>
          <pc:docMk/>
          <pc:sldMk cId="783254620" sldId="283"/>
        </pc:sldMkLst>
        <pc:spChg chg="mod">
          <ac:chgData name="Hughes,Alvin T" userId="2509a454-cb20-4ba7-8add-72bd56b98cdc" providerId="ADAL" clId="{38F74DDF-7E65-42DE-AE3F-1FBE966A8BEC}" dt="2024-06-16T22:35:24.392" v="2506"/>
          <ac:spMkLst>
            <pc:docMk/>
            <pc:sldMk cId="783254620" sldId="283"/>
            <ac:spMk id="2" creationId="{359FEE9D-5ACA-9081-CB34-49F7B84A0A1D}"/>
          </ac:spMkLst>
        </pc:spChg>
        <pc:spChg chg="mod">
          <ac:chgData name="Hughes,Alvin T" userId="2509a454-cb20-4ba7-8add-72bd56b98cdc" providerId="ADAL" clId="{38F74DDF-7E65-42DE-AE3F-1FBE966A8BEC}" dt="2024-06-16T22:35:47.354" v="2525" actId="1076"/>
          <ac:spMkLst>
            <pc:docMk/>
            <pc:sldMk cId="783254620" sldId="283"/>
            <ac:spMk id="3" creationId="{92606251-8F82-D63F-5ABF-E4C9C1C9C1EA}"/>
          </ac:spMkLst>
        </pc:spChg>
        <pc:spChg chg="mod">
          <ac:chgData name="Hughes,Alvin T" userId="2509a454-cb20-4ba7-8add-72bd56b98cdc" providerId="ADAL" clId="{38F74DDF-7E65-42DE-AE3F-1FBE966A8BEC}" dt="2024-06-16T22:37:13.760" v="2555" actId="1076"/>
          <ac:spMkLst>
            <pc:docMk/>
            <pc:sldMk cId="783254620" sldId="283"/>
            <ac:spMk id="5" creationId="{C6C5D912-5841-7DDC-B690-0EE483D2A79B}"/>
          </ac:spMkLst>
        </pc:spChg>
        <pc:picChg chg="del">
          <ac:chgData name="Hughes,Alvin T" userId="2509a454-cb20-4ba7-8add-72bd56b98cdc" providerId="ADAL" clId="{38F74DDF-7E65-42DE-AE3F-1FBE966A8BEC}" dt="2024-06-16T22:36:02.142" v="2529" actId="478"/>
          <ac:picMkLst>
            <pc:docMk/>
            <pc:sldMk cId="783254620" sldId="283"/>
            <ac:picMk id="6" creationId="{16368649-A1CF-90F4-1AD8-53A7DBE3CD63}"/>
          </ac:picMkLst>
        </pc:picChg>
        <pc:picChg chg="del">
          <ac:chgData name="Hughes,Alvin T" userId="2509a454-cb20-4ba7-8add-72bd56b98cdc" providerId="ADAL" clId="{38F74DDF-7E65-42DE-AE3F-1FBE966A8BEC}" dt="2024-06-16T22:36:01.646" v="2528" actId="478"/>
          <ac:picMkLst>
            <pc:docMk/>
            <pc:sldMk cId="783254620" sldId="283"/>
            <ac:picMk id="7" creationId="{46077A4B-2A2A-950E-57EC-0F02BFBC0B0E}"/>
          </ac:picMkLst>
        </pc:picChg>
        <pc:picChg chg="add mod">
          <ac:chgData name="Hughes,Alvin T" userId="2509a454-cb20-4ba7-8add-72bd56b98cdc" providerId="ADAL" clId="{38F74DDF-7E65-42DE-AE3F-1FBE966A8BEC}" dt="2024-06-16T22:37:10.808" v="2554" actId="1076"/>
          <ac:picMkLst>
            <pc:docMk/>
            <pc:sldMk cId="783254620" sldId="283"/>
            <ac:picMk id="3074" creationId="{B57F470C-F044-00A0-2BDB-D0C21DA7EA10}"/>
          </ac:picMkLst>
        </pc:picChg>
      </pc:sldChg>
      <pc:sldChg chg="addSp delSp modSp add mod">
        <pc:chgData name="Hughes,Alvin T" userId="2509a454-cb20-4ba7-8add-72bd56b98cdc" providerId="ADAL" clId="{38F74DDF-7E65-42DE-AE3F-1FBE966A8BEC}" dt="2024-06-16T22:38:54.158" v="2612" actId="1076"/>
        <pc:sldMkLst>
          <pc:docMk/>
          <pc:sldMk cId="1874562645" sldId="284"/>
        </pc:sldMkLst>
        <pc:spChg chg="mod">
          <ac:chgData name="Hughes,Alvin T" userId="2509a454-cb20-4ba7-8add-72bd56b98cdc" providerId="ADAL" clId="{38F74DDF-7E65-42DE-AE3F-1FBE966A8BEC}" dt="2024-06-16T22:37:30.073" v="2581" actId="1076"/>
          <ac:spMkLst>
            <pc:docMk/>
            <pc:sldMk cId="1874562645" sldId="284"/>
            <ac:spMk id="3" creationId="{92606251-8F82-D63F-5ABF-E4C9C1C9C1EA}"/>
          </ac:spMkLst>
        </pc:spChg>
        <pc:spChg chg="mod">
          <ac:chgData name="Hughes,Alvin T" userId="2509a454-cb20-4ba7-8add-72bd56b98cdc" providerId="ADAL" clId="{38F74DDF-7E65-42DE-AE3F-1FBE966A8BEC}" dt="2024-06-16T22:38:51.843" v="2611" actId="1076"/>
          <ac:spMkLst>
            <pc:docMk/>
            <pc:sldMk cId="1874562645" sldId="284"/>
            <ac:spMk id="5" creationId="{C6C5D912-5841-7DDC-B690-0EE483D2A79B}"/>
          </ac:spMkLst>
        </pc:spChg>
        <pc:picChg chg="add mod">
          <ac:chgData name="Hughes,Alvin T" userId="2509a454-cb20-4ba7-8add-72bd56b98cdc" providerId="ADAL" clId="{38F74DDF-7E65-42DE-AE3F-1FBE966A8BEC}" dt="2024-06-16T22:38:54.158" v="2612" actId="1076"/>
          <ac:picMkLst>
            <pc:docMk/>
            <pc:sldMk cId="1874562645" sldId="284"/>
            <ac:picMk id="6" creationId="{62DDAFCA-55D7-969A-6A20-024BC33DB781}"/>
          </ac:picMkLst>
        </pc:picChg>
        <pc:picChg chg="del">
          <ac:chgData name="Hughes,Alvin T" userId="2509a454-cb20-4ba7-8add-72bd56b98cdc" providerId="ADAL" clId="{38F74DDF-7E65-42DE-AE3F-1FBE966A8BEC}" dt="2024-06-16T22:38:25.068" v="2602" actId="478"/>
          <ac:picMkLst>
            <pc:docMk/>
            <pc:sldMk cId="1874562645" sldId="284"/>
            <ac:picMk id="3074" creationId="{B57F470C-F044-00A0-2BDB-D0C21DA7EA10}"/>
          </ac:picMkLst>
        </pc:picChg>
      </pc:sldChg>
      <pc:sldChg chg="addSp delSp modSp add mod">
        <pc:chgData name="Hughes,Alvin T" userId="2509a454-cb20-4ba7-8add-72bd56b98cdc" providerId="ADAL" clId="{38F74DDF-7E65-42DE-AE3F-1FBE966A8BEC}" dt="2024-06-16T22:41:15.246" v="2689" actId="1076"/>
        <pc:sldMkLst>
          <pc:docMk/>
          <pc:sldMk cId="3213359409" sldId="285"/>
        </pc:sldMkLst>
        <pc:spChg chg="mod">
          <ac:chgData name="Hughes,Alvin T" userId="2509a454-cb20-4ba7-8add-72bd56b98cdc" providerId="ADAL" clId="{38F74DDF-7E65-42DE-AE3F-1FBE966A8BEC}" dt="2024-06-16T22:39:17.042" v="2642" actId="27636"/>
          <ac:spMkLst>
            <pc:docMk/>
            <pc:sldMk cId="3213359409" sldId="285"/>
            <ac:spMk id="3" creationId="{92606251-8F82-D63F-5ABF-E4C9C1C9C1EA}"/>
          </ac:spMkLst>
        </pc:spChg>
        <pc:spChg chg="mod">
          <ac:chgData name="Hughes,Alvin T" userId="2509a454-cb20-4ba7-8add-72bd56b98cdc" providerId="ADAL" clId="{38F74DDF-7E65-42DE-AE3F-1FBE966A8BEC}" dt="2024-06-16T22:40:51.248" v="2685" actId="13926"/>
          <ac:spMkLst>
            <pc:docMk/>
            <pc:sldMk cId="3213359409" sldId="285"/>
            <ac:spMk id="5" creationId="{C6C5D912-5841-7DDC-B690-0EE483D2A79B}"/>
          </ac:spMkLst>
        </pc:spChg>
        <pc:picChg chg="del">
          <ac:chgData name="Hughes,Alvin T" userId="2509a454-cb20-4ba7-8add-72bd56b98cdc" providerId="ADAL" clId="{38F74DDF-7E65-42DE-AE3F-1FBE966A8BEC}" dt="2024-06-16T22:39:19.842" v="2643" actId="478"/>
          <ac:picMkLst>
            <pc:docMk/>
            <pc:sldMk cId="3213359409" sldId="285"/>
            <ac:picMk id="6" creationId="{62DDAFCA-55D7-969A-6A20-024BC33DB781}"/>
          </ac:picMkLst>
        </pc:picChg>
        <pc:picChg chg="add mod">
          <ac:chgData name="Hughes,Alvin T" userId="2509a454-cb20-4ba7-8add-72bd56b98cdc" providerId="ADAL" clId="{38F74DDF-7E65-42DE-AE3F-1FBE966A8BEC}" dt="2024-06-16T22:41:15.246" v="2689" actId="1076"/>
          <ac:picMkLst>
            <pc:docMk/>
            <pc:sldMk cId="3213359409" sldId="285"/>
            <ac:picMk id="7" creationId="{F150A20F-6A37-595F-60E5-56821362D76D}"/>
          </ac:picMkLst>
        </pc:picChg>
      </pc:sldChg>
      <pc:sldChg chg="addSp delSp modSp add mod">
        <pc:chgData name="Hughes,Alvin T" userId="2509a454-cb20-4ba7-8add-72bd56b98cdc" providerId="ADAL" clId="{38F74DDF-7E65-42DE-AE3F-1FBE966A8BEC}" dt="2024-06-16T22:44:30.129" v="2848" actId="113"/>
        <pc:sldMkLst>
          <pc:docMk/>
          <pc:sldMk cId="1382991284" sldId="286"/>
        </pc:sldMkLst>
        <pc:spChg chg="mod">
          <ac:chgData name="Hughes,Alvin T" userId="2509a454-cb20-4ba7-8add-72bd56b98cdc" providerId="ADAL" clId="{38F74DDF-7E65-42DE-AE3F-1FBE966A8BEC}" dt="2024-06-16T22:42:00.536" v="2732" actId="27636"/>
          <ac:spMkLst>
            <pc:docMk/>
            <pc:sldMk cId="1382991284" sldId="286"/>
            <ac:spMk id="3" creationId="{92606251-8F82-D63F-5ABF-E4C9C1C9C1EA}"/>
          </ac:spMkLst>
        </pc:spChg>
        <pc:spChg chg="add">
          <ac:chgData name="Hughes,Alvin T" userId="2509a454-cb20-4ba7-8add-72bd56b98cdc" providerId="ADAL" clId="{38F74DDF-7E65-42DE-AE3F-1FBE966A8BEC}" dt="2024-06-16T22:42:07.736" v="2733"/>
          <ac:spMkLst>
            <pc:docMk/>
            <pc:sldMk cId="1382991284" sldId="286"/>
            <ac:spMk id="4" creationId="{A516B77E-5C15-7F41-F857-E0AF956CB639}"/>
          </ac:spMkLst>
        </pc:spChg>
        <pc:spChg chg="mod">
          <ac:chgData name="Hughes,Alvin T" userId="2509a454-cb20-4ba7-8add-72bd56b98cdc" providerId="ADAL" clId="{38F74DDF-7E65-42DE-AE3F-1FBE966A8BEC}" dt="2024-06-16T22:44:30.129" v="2848" actId="113"/>
          <ac:spMkLst>
            <pc:docMk/>
            <pc:sldMk cId="1382991284" sldId="286"/>
            <ac:spMk id="5" creationId="{C6C5D912-5841-7DDC-B690-0EE483D2A79B}"/>
          </ac:spMkLst>
        </pc:spChg>
        <pc:picChg chg="del">
          <ac:chgData name="Hughes,Alvin T" userId="2509a454-cb20-4ba7-8add-72bd56b98cdc" providerId="ADAL" clId="{38F74DDF-7E65-42DE-AE3F-1FBE966A8BEC}" dt="2024-06-16T22:41:44.090" v="2695" actId="478"/>
          <ac:picMkLst>
            <pc:docMk/>
            <pc:sldMk cId="1382991284" sldId="286"/>
            <ac:picMk id="7" creationId="{F150A20F-6A37-595F-60E5-56821362D76D}"/>
          </ac:picMkLst>
        </pc:picChg>
        <pc:picChg chg="add mod">
          <ac:chgData name="Hughes,Alvin T" userId="2509a454-cb20-4ba7-8add-72bd56b98cdc" providerId="ADAL" clId="{38F74DDF-7E65-42DE-AE3F-1FBE966A8BEC}" dt="2024-06-16T22:44:27.395" v="2847" actId="1076"/>
          <ac:picMkLst>
            <pc:docMk/>
            <pc:sldMk cId="1382991284" sldId="286"/>
            <ac:picMk id="8" creationId="{EAE58CF0-853B-B332-1832-1C40DF7A1735}"/>
          </ac:picMkLst>
        </pc:picChg>
      </pc:sldChg>
      <pc:sldChg chg="addSp delSp modSp add mod">
        <pc:chgData name="Hughes,Alvin T" userId="2509a454-cb20-4ba7-8add-72bd56b98cdc" providerId="ADAL" clId="{38F74DDF-7E65-42DE-AE3F-1FBE966A8BEC}" dt="2024-06-16T22:45:06.902" v="2866" actId="1076"/>
        <pc:sldMkLst>
          <pc:docMk/>
          <pc:sldMk cId="736471599" sldId="287"/>
        </pc:sldMkLst>
        <pc:spChg chg="mod">
          <ac:chgData name="Hughes,Alvin T" userId="2509a454-cb20-4ba7-8add-72bd56b98cdc" providerId="ADAL" clId="{38F74DDF-7E65-42DE-AE3F-1FBE966A8BEC}" dt="2024-06-16T22:44:46.340" v="2853" actId="20577"/>
          <ac:spMkLst>
            <pc:docMk/>
            <pc:sldMk cId="736471599" sldId="287"/>
            <ac:spMk id="5" creationId="{C6C5D912-5841-7DDC-B690-0EE483D2A79B}"/>
          </ac:spMkLst>
        </pc:spChg>
        <pc:picChg chg="del">
          <ac:chgData name="Hughes,Alvin T" userId="2509a454-cb20-4ba7-8add-72bd56b98cdc" providerId="ADAL" clId="{38F74DDF-7E65-42DE-AE3F-1FBE966A8BEC}" dt="2024-06-16T22:44:49.372" v="2854" actId="478"/>
          <ac:picMkLst>
            <pc:docMk/>
            <pc:sldMk cId="736471599" sldId="287"/>
            <ac:picMk id="8" creationId="{EAE58CF0-853B-B332-1832-1C40DF7A1735}"/>
          </ac:picMkLst>
        </pc:picChg>
        <pc:picChg chg="add mod">
          <ac:chgData name="Hughes,Alvin T" userId="2509a454-cb20-4ba7-8add-72bd56b98cdc" providerId="ADAL" clId="{38F74DDF-7E65-42DE-AE3F-1FBE966A8BEC}" dt="2024-06-16T22:44:57.671" v="2860" actId="1076"/>
          <ac:picMkLst>
            <pc:docMk/>
            <pc:sldMk cId="736471599" sldId="287"/>
            <ac:picMk id="5122" creationId="{4F8F3924-ADFB-5681-D588-28CFBCA794C8}"/>
          </ac:picMkLst>
        </pc:picChg>
        <pc:picChg chg="add mod">
          <ac:chgData name="Hughes,Alvin T" userId="2509a454-cb20-4ba7-8add-72bd56b98cdc" providerId="ADAL" clId="{38F74DDF-7E65-42DE-AE3F-1FBE966A8BEC}" dt="2024-06-16T22:45:06.902" v="2866" actId="1076"/>
          <ac:picMkLst>
            <pc:docMk/>
            <pc:sldMk cId="736471599" sldId="287"/>
            <ac:picMk id="5124" creationId="{FE7085C3-DEB1-4593-1E0F-F33F0F04856E}"/>
          </ac:picMkLst>
        </pc:picChg>
      </pc:sldChg>
      <pc:sldChg chg="addSp delSp modSp add mod">
        <pc:chgData name="Hughes,Alvin T" userId="2509a454-cb20-4ba7-8add-72bd56b98cdc" providerId="ADAL" clId="{38F74DDF-7E65-42DE-AE3F-1FBE966A8BEC}" dt="2024-06-16T22:47:30.685" v="3241" actId="1076"/>
        <pc:sldMkLst>
          <pc:docMk/>
          <pc:sldMk cId="3134689412" sldId="288"/>
        </pc:sldMkLst>
        <pc:spChg chg="mod">
          <ac:chgData name="Hughes,Alvin T" userId="2509a454-cb20-4ba7-8add-72bd56b98cdc" providerId="ADAL" clId="{38F74DDF-7E65-42DE-AE3F-1FBE966A8BEC}" dt="2024-06-16T22:47:29.033" v="3240" actId="1076"/>
          <ac:spMkLst>
            <pc:docMk/>
            <pc:sldMk cId="3134689412" sldId="288"/>
            <ac:spMk id="5" creationId="{C6C5D912-5841-7DDC-B690-0EE483D2A79B}"/>
          </ac:spMkLst>
        </pc:spChg>
        <pc:picChg chg="add mod">
          <ac:chgData name="Hughes,Alvin T" userId="2509a454-cb20-4ba7-8add-72bd56b98cdc" providerId="ADAL" clId="{38F74DDF-7E65-42DE-AE3F-1FBE966A8BEC}" dt="2024-06-16T22:47:30.685" v="3241" actId="1076"/>
          <ac:picMkLst>
            <pc:docMk/>
            <pc:sldMk cId="3134689412" sldId="288"/>
            <ac:picMk id="6" creationId="{73602222-4338-AC0F-D781-5EBCDF853113}"/>
          </ac:picMkLst>
        </pc:picChg>
        <pc:picChg chg="del">
          <ac:chgData name="Hughes,Alvin T" userId="2509a454-cb20-4ba7-8add-72bd56b98cdc" providerId="ADAL" clId="{38F74DDF-7E65-42DE-AE3F-1FBE966A8BEC}" dt="2024-06-16T22:45:46.472" v="2868" actId="478"/>
          <ac:picMkLst>
            <pc:docMk/>
            <pc:sldMk cId="3134689412" sldId="288"/>
            <ac:picMk id="5122" creationId="{4F8F3924-ADFB-5681-D588-28CFBCA794C8}"/>
          </ac:picMkLst>
        </pc:picChg>
        <pc:picChg chg="del">
          <ac:chgData name="Hughes,Alvin T" userId="2509a454-cb20-4ba7-8add-72bd56b98cdc" providerId="ADAL" clId="{38F74DDF-7E65-42DE-AE3F-1FBE966A8BEC}" dt="2024-06-16T22:45:46.974" v="2869" actId="478"/>
          <ac:picMkLst>
            <pc:docMk/>
            <pc:sldMk cId="3134689412" sldId="288"/>
            <ac:picMk id="5124" creationId="{FE7085C3-DEB1-4593-1E0F-F33F0F04856E}"/>
          </ac:picMkLst>
        </pc:picChg>
      </pc:sldChg>
      <pc:sldChg chg="addSp delSp modSp add mod">
        <pc:chgData name="Hughes,Alvin T" userId="2509a454-cb20-4ba7-8add-72bd56b98cdc" providerId="ADAL" clId="{38F74DDF-7E65-42DE-AE3F-1FBE966A8BEC}" dt="2024-06-16T22:49:53.634" v="3588" actId="20577"/>
        <pc:sldMkLst>
          <pc:docMk/>
          <pc:sldMk cId="3486994311" sldId="289"/>
        </pc:sldMkLst>
        <pc:spChg chg="mod">
          <ac:chgData name="Hughes,Alvin T" userId="2509a454-cb20-4ba7-8add-72bd56b98cdc" providerId="ADAL" clId="{38F74DDF-7E65-42DE-AE3F-1FBE966A8BEC}" dt="2024-06-16T22:49:53.634" v="3588" actId="20577"/>
          <ac:spMkLst>
            <pc:docMk/>
            <pc:sldMk cId="3486994311" sldId="289"/>
            <ac:spMk id="5" creationId="{C6C5D912-5841-7DDC-B690-0EE483D2A79B}"/>
          </ac:spMkLst>
        </pc:spChg>
        <pc:picChg chg="del">
          <ac:chgData name="Hughes,Alvin T" userId="2509a454-cb20-4ba7-8add-72bd56b98cdc" providerId="ADAL" clId="{38F74DDF-7E65-42DE-AE3F-1FBE966A8BEC}" dt="2024-06-16T22:47:51.111" v="3243" actId="478"/>
          <ac:picMkLst>
            <pc:docMk/>
            <pc:sldMk cId="3486994311" sldId="289"/>
            <ac:picMk id="6" creationId="{73602222-4338-AC0F-D781-5EBCDF853113}"/>
          </ac:picMkLst>
        </pc:picChg>
        <pc:picChg chg="add mod">
          <ac:chgData name="Hughes,Alvin T" userId="2509a454-cb20-4ba7-8add-72bd56b98cdc" providerId="ADAL" clId="{38F74DDF-7E65-42DE-AE3F-1FBE966A8BEC}" dt="2024-06-16T22:49:22.990" v="3584" actId="1076"/>
          <ac:picMkLst>
            <pc:docMk/>
            <pc:sldMk cId="3486994311" sldId="289"/>
            <ac:picMk id="7" creationId="{C5032607-8DB2-174F-4B58-17F9763D4A0E}"/>
          </ac:picMkLst>
        </pc:picChg>
      </pc:sldChg>
      <pc:sldChg chg="addSp delSp modSp add mod">
        <pc:chgData name="Hughes,Alvin T" userId="2509a454-cb20-4ba7-8add-72bd56b98cdc" providerId="ADAL" clId="{38F74DDF-7E65-42DE-AE3F-1FBE966A8BEC}" dt="2024-06-16T22:52:43.215" v="4069" actId="1076"/>
        <pc:sldMkLst>
          <pc:docMk/>
          <pc:sldMk cId="2085997640" sldId="290"/>
        </pc:sldMkLst>
        <pc:spChg chg="mod">
          <ac:chgData name="Hughes,Alvin T" userId="2509a454-cb20-4ba7-8add-72bd56b98cdc" providerId="ADAL" clId="{38F74DDF-7E65-42DE-AE3F-1FBE966A8BEC}" dt="2024-06-16T22:52:22.615" v="4062" actId="33524"/>
          <ac:spMkLst>
            <pc:docMk/>
            <pc:sldMk cId="2085997640" sldId="290"/>
            <ac:spMk id="5" creationId="{C6C5D912-5841-7DDC-B690-0EE483D2A79B}"/>
          </ac:spMkLst>
        </pc:spChg>
        <pc:picChg chg="add mod">
          <ac:chgData name="Hughes,Alvin T" userId="2509a454-cb20-4ba7-8add-72bd56b98cdc" providerId="ADAL" clId="{38F74DDF-7E65-42DE-AE3F-1FBE966A8BEC}" dt="2024-06-16T22:52:40.139" v="4068" actId="1076"/>
          <ac:picMkLst>
            <pc:docMk/>
            <pc:sldMk cId="2085997640" sldId="290"/>
            <ac:picMk id="6" creationId="{4F38B311-D482-1A3E-0A3E-6285B5FEF3EE}"/>
          </ac:picMkLst>
        </pc:picChg>
        <pc:picChg chg="del">
          <ac:chgData name="Hughes,Alvin T" userId="2509a454-cb20-4ba7-8add-72bd56b98cdc" providerId="ADAL" clId="{38F74DDF-7E65-42DE-AE3F-1FBE966A8BEC}" dt="2024-06-16T22:50:11.395" v="3590" actId="478"/>
          <ac:picMkLst>
            <pc:docMk/>
            <pc:sldMk cId="2085997640" sldId="290"/>
            <ac:picMk id="7" creationId="{C5032607-8DB2-174F-4B58-17F9763D4A0E}"/>
          </ac:picMkLst>
        </pc:picChg>
        <pc:picChg chg="add mod">
          <ac:chgData name="Hughes,Alvin T" userId="2509a454-cb20-4ba7-8add-72bd56b98cdc" providerId="ADAL" clId="{38F74DDF-7E65-42DE-AE3F-1FBE966A8BEC}" dt="2024-06-16T22:52:43.215" v="4069" actId="1076"/>
          <ac:picMkLst>
            <pc:docMk/>
            <pc:sldMk cId="2085997640" sldId="290"/>
            <ac:picMk id="8" creationId="{7B7104B5-A92E-80D1-E021-35BA43A91A30}"/>
          </ac:picMkLst>
        </pc:picChg>
      </pc:sldChg>
      <pc:sldChg chg="addSp delSp modSp add mod">
        <pc:chgData name="Hughes,Alvin T" userId="2509a454-cb20-4ba7-8add-72bd56b98cdc" providerId="ADAL" clId="{38F74DDF-7E65-42DE-AE3F-1FBE966A8BEC}" dt="2024-06-16T22:57:33.880" v="4521" actId="1076"/>
        <pc:sldMkLst>
          <pc:docMk/>
          <pc:sldMk cId="2595668060" sldId="291"/>
        </pc:sldMkLst>
        <pc:spChg chg="mod">
          <ac:chgData name="Hughes,Alvin T" userId="2509a454-cb20-4ba7-8add-72bd56b98cdc" providerId="ADAL" clId="{38F74DDF-7E65-42DE-AE3F-1FBE966A8BEC}" dt="2024-06-16T22:55:22.632" v="4509" actId="1076"/>
          <ac:spMkLst>
            <pc:docMk/>
            <pc:sldMk cId="2595668060" sldId="291"/>
            <ac:spMk id="5" creationId="{C6C5D912-5841-7DDC-B690-0EE483D2A79B}"/>
          </ac:spMkLst>
        </pc:spChg>
        <pc:picChg chg="del">
          <ac:chgData name="Hughes,Alvin T" userId="2509a454-cb20-4ba7-8add-72bd56b98cdc" providerId="ADAL" clId="{38F74DDF-7E65-42DE-AE3F-1FBE966A8BEC}" dt="2024-06-16T22:53:43.480" v="4071" actId="478"/>
          <ac:picMkLst>
            <pc:docMk/>
            <pc:sldMk cId="2595668060" sldId="291"/>
            <ac:picMk id="6" creationId="{4F38B311-D482-1A3E-0A3E-6285B5FEF3EE}"/>
          </ac:picMkLst>
        </pc:picChg>
        <pc:picChg chg="add mod">
          <ac:chgData name="Hughes,Alvin T" userId="2509a454-cb20-4ba7-8add-72bd56b98cdc" providerId="ADAL" clId="{38F74DDF-7E65-42DE-AE3F-1FBE966A8BEC}" dt="2024-06-16T22:55:23.629" v="4510" actId="1076"/>
          <ac:picMkLst>
            <pc:docMk/>
            <pc:sldMk cId="2595668060" sldId="291"/>
            <ac:picMk id="7" creationId="{EB7789FB-6F4A-8BEA-9A38-F240B25D4673}"/>
          </ac:picMkLst>
        </pc:picChg>
        <pc:picChg chg="del">
          <ac:chgData name="Hughes,Alvin T" userId="2509a454-cb20-4ba7-8add-72bd56b98cdc" providerId="ADAL" clId="{38F74DDF-7E65-42DE-AE3F-1FBE966A8BEC}" dt="2024-06-16T22:53:43.891" v="4072" actId="478"/>
          <ac:picMkLst>
            <pc:docMk/>
            <pc:sldMk cId="2595668060" sldId="291"/>
            <ac:picMk id="8" creationId="{7B7104B5-A92E-80D1-E021-35BA43A91A30}"/>
          </ac:picMkLst>
        </pc:picChg>
        <pc:picChg chg="add mod">
          <ac:chgData name="Hughes,Alvin T" userId="2509a454-cb20-4ba7-8add-72bd56b98cdc" providerId="ADAL" clId="{38F74DDF-7E65-42DE-AE3F-1FBE966A8BEC}" dt="2024-06-16T22:56:52.303" v="4512" actId="1076"/>
          <ac:picMkLst>
            <pc:docMk/>
            <pc:sldMk cId="2595668060" sldId="291"/>
            <ac:picMk id="10" creationId="{87F81D2F-FBB1-D3DF-A8E5-A4D326F9FE98}"/>
          </ac:picMkLst>
        </pc:picChg>
        <pc:cxnChg chg="add mod">
          <ac:chgData name="Hughes,Alvin T" userId="2509a454-cb20-4ba7-8add-72bd56b98cdc" providerId="ADAL" clId="{38F74DDF-7E65-42DE-AE3F-1FBE966A8BEC}" dt="2024-06-16T22:57:33.880" v="4521" actId="1076"/>
          <ac:cxnSpMkLst>
            <pc:docMk/>
            <pc:sldMk cId="2595668060" sldId="291"/>
            <ac:cxnSpMk id="12" creationId="{C959ED59-3068-815D-14FA-2A2374F67B07}"/>
          </ac:cxnSpMkLst>
        </pc:cxnChg>
      </pc:sldChg>
      <pc:sldChg chg="addSp delSp modSp add mod">
        <pc:chgData name="Hughes,Alvin T" userId="2509a454-cb20-4ba7-8add-72bd56b98cdc" providerId="ADAL" clId="{38F74DDF-7E65-42DE-AE3F-1FBE966A8BEC}" dt="2024-06-16T22:59:55.740" v="4922" actId="1076"/>
        <pc:sldMkLst>
          <pc:docMk/>
          <pc:sldMk cId="3582140155" sldId="292"/>
        </pc:sldMkLst>
        <pc:spChg chg="mod">
          <ac:chgData name="Hughes,Alvin T" userId="2509a454-cb20-4ba7-8add-72bd56b98cdc" providerId="ADAL" clId="{38F74DDF-7E65-42DE-AE3F-1FBE966A8BEC}" dt="2024-06-16T22:59:24.470" v="4919" actId="20577"/>
          <ac:spMkLst>
            <pc:docMk/>
            <pc:sldMk cId="3582140155" sldId="292"/>
            <ac:spMk id="5" creationId="{C6C5D912-5841-7DDC-B690-0EE483D2A79B}"/>
          </ac:spMkLst>
        </pc:spChg>
        <pc:picChg chg="add mod">
          <ac:chgData name="Hughes,Alvin T" userId="2509a454-cb20-4ba7-8add-72bd56b98cdc" providerId="ADAL" clId="{38F74DDF-7E65-42DE-AE3F-1FBE966A8BEC}" dt="2024-06-16T22:59:55.740" v="4922" actId="1076"/>
          <ac:picMkLst>
            <pc:docMk/>
            <pc:sldMk cId="3582140155" sldId="292"/>
            <ac:picMk id="6" creationId="{625FCB8B-8F89-6F0D-C3DB-8B7F1C2EAC9A}"/>
          </ac:picMkLst>
        </pc:picChg>
        <pc:picChg chg="del">
          <ac:chgData name="Hughes,Alvin T" userId="2509a454-cb20-4ba7-8add-72bd56b98cdc" providerId="ADAL" clId="{38F74DDF-7E65-42DE-AE3F-1FBE966A8BEC}" dt="2024-06-16T22:57:56.332" v="4523" actId="478"/>
          <ac:picMkLst>
            <pc:docMk/>
            <pc:sldMk cId="3582140155" sldId="292"/>
            <ac:picMk id="7" creationId="{EB7789FB-6F4A-8BEA-9A38-F240B25D4673}"/>
          </ac:picMkLst>
        </pc:picChg>
        <pc:picChg chg="del">
          <ac:chgData name="Hughes,Alvin T" userId="2509a454-cb20-4ba7-8add-72bd56b98cdc" providerId="ADAL" clId="{38F74DDF-7E65-42DE-AE3F-1FBE966A8BEC}" dt="2024-06-16T22:57:56.766" v="4524" actId="478"/>
          <ac:picMkLst>
            <pc:docMk/>
            <pc:sldMk cId="3582140155" sldId="292"/>
            <ac:picMk id="10" creationId="{87F81D2F-FBB1-D3DF-A8E5-A4D326F9FE98}"/>
          </ac:picMkLst>
        </pc:picChg>
        <pc:cxnChg chg="del">
          <ac:chgData name="Hughes,Alvin T" userId="2509a454-cb20-4ba7-8add-72bd56b98cdc" providerId="ADAL" clId="{38F74DDF-7E65-42DE-AE3F-1FBE966A8BEC}" dt="2024-06-16T22:57:57.371" v="4525" actId="478"/>
          <ac:cxnSpMkLst>
            <pc:docMk/>
            <pc:sldMk cId="3582140155" sldId="292"/>
            <ac:cxnSpMk id="12" creationId="{C959ED59-3068-815D-14FA-2A2374F67B07}"/>
          </ac:cxnSpMkLst>
        </pc:cxnChg>
      </pc:sldChg>
      <pc:sldChg chg="addSp delSp modSp add mod">
        <pc:chgData name="Hughes,Alvin T" userId="2509a454-cb20-4ba7-8add-72bd56b98cdc" providerId="ADAL" clId="{38F74DDF-7E65-42DE-AE3F-1FBE966A8BEC}" dt="2024-06-16T23:02:22.652" v="5181" actId="1076"/>
        <pc:sldMkLst>
          <pc:docMk/>
          <pc:sldMk cId="3030262261" sldId="293"/>
        </pc:sldMkLst>
        <pc:spChg chg="mod">
          <ac:chgData name="Hughes,Alvin T" userId="2509a454-cb20-4ba7-8add-72bd56b98cdc" providerId="ADAL" clId="{38F74DDF-7E65-42DE-AE3F-1FBE966A8BEC}" dt="2024-06-16T23:01:01.251" v="5149" actId="20577"/>
          <ac:spMkLst>
            <pc:docMk/>
            <pc:sldMk cId="3030262261" sldId="293"/>
            <ac:spMk id="3" creationId="{92606251-8F82-D63F-5ABF-E4C9C1C9C1EA}"/>
          </ac:spMkLst>
        </pc:spChg>
        <pc:spChg chg="mod">
          <ac:chgData name="Hughes,Alvin T" userId="2509a454-cb20-4ba7-8add-72bd56b98cdc" providerId="ADAL" clId="{38F74DDF-7E65-42DE-AE3F-1FBE966A8BEC}" dt="2024-06-16T23:02:19.462" v="5180" actId="20577"/>
          <ac:spMkLst>
            <pc:docMk/>
            <pc:sldMk cId="3030262261" sldId="293"/>
            <ac:spMk id="5" creationId="{C6C5D912-5841-7DDC-B690-0EE483D2A79B}"/>
          </ac:spMkLst>
        </pc:spChg>
        <pc:picChg chg="del">
          <ac:chgData name="Hughes,Alvin T" userId="2509a454-cb20-4ba7-8add-72bd56b98cdc" providerId="ADAL" clId="{38F74DDF-7E65-42DE-AE3F-1FBE966A8BEC}" dt="2024-06-16T23:01:14.678" v="5150" actId="478"/>
          <ac:picMkLst>
            <pc:docMk/>
            <pc:sldMk cId="3030262261" sldId="293"/>
            <ac:picMk id="6" creationId="{625FCB8B-8F89-6F0D-C3DB-8B7F1C2EAC9A}"/>
          </ac:picMkLst>
        </pc:picChg>
        <pc:picChg chg="add mod">
          <ac:chgData name="Hughes,Alvin T" userId="2509a454-cb20-4ba7-8add-72bd56b98cdc" providerId="ADAL" clId="{38F74DDF-7E65-42DE-AE3F-1FBE966A8BEC}" dt="2024-06-16T23:02:22.652" v="5181" actId="1076"/>
          <ac:picMkLst>
            <pc:docMk/>
            <pc:sldMk cId="3030262261" sldId="293"/>
            <ac:picMk id="7" creationId="{310AD838-7A3D-D157-5FAE-827C62DBB152}"/>
          </ac:picMkLst>
        </pc:picChg>
      </pc:sldChg>
      <pc:sldMasterChg chg="del delSldLayout">
        <pc:chgData name="Hughes,Alvin T" userId="2509a454-cb20-4ba7-8add-72bd56b98cdc" providerId="ADAL" clId="{38F74DDF-7E65-42DE-AE3F-1FBE966A8BEC}" dt="2024-06-04T12:54:33.316" v="0" actId="47"/>
        <pc:sldMasterMkLst>
          <pc:docMk/>
          <pc:sldMasterMk cId="2460954070" sldId="2147483660"/>
        </pc:sldMasterMkLst>
        <pc:sldLayoutChg chg="del">
          <pc:chgData name="Hughes,Alvin T" userId="2509a454-cb20-4ba7-8add-72bd56b98cdc" providerId="ADAL" clId="{38F74DDF-7E65-42DE-AE3F-1FBE966A8BEC}" dt="2024-06-04T12:54:33.316" v="0" actId="47"/>
          <pc:sldLayoutMkLst>
            <pc:docMk/>
            <pc:sldMasterMk cId="2460954070" sldId="2147483660"/>
            <pc:sldLayoutMk cId="2385387890" sldId="2147483661"/>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949138452" sldId="2147483662"/>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2591524520" sldId="2147483663"/>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1203092039" sldId="2147483664"/>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733172339" sldId="2147483665"/>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210312558" sldId="2147483666"/>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146388984" sldId="2147483667"/>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171841454" sldId="2147483668"/>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1718958274" sldId="2147483669"/>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2202905451" sldId="2147483670"/>
          </pc:sldLayoutMkLst>
        </pc:sldLayoutChg>
        <pc:sldLayoutChg chg="del">
          <pc:chgData name="Hughes,Alvin T" userId="2509a454-cb20-4ba7-8add-72bd56b98cdc" providerId="ADAL" clId="{38F74DDF-7E65-42DE-AE3F-1FBE966A8BEC}" dt="2024-06-04T12:54:33.316" v="0" actId="47"/>
          <pc:sldLayoutMkLst>
            <pc:docMk/>
            <pc:sldMasterMk cId="2460954070" sldId="2147483660"/>
            <pc:sldLayoutMk cId="3479445657"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890AF-68E8-4C00-A59C-1C8E9EFC72FA}" type="datetimeFigureOut">
              <a:rPr lang="en-US" smtClean="0"/>
              <a:t>6/16/2024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C2B8B-F3A8-4A83-BB8B-3ADE6D831EEA}" type="slidenum">
              <a:rPr lang="en-US" smtClean="0"/>
              <a:t>‹#›</a:t>
            </a:fld>
            <a:endParaRPr lang="en-US"/>
          </a:p>
        </p:txBody>
      </p:sp>
    </p:spTree>
    <p:extLst>
      <p:ext uri="{BB962C8B-B14F-4D97-AF65-F5344CB8AC3E}">
        <p14:creationId xmlns:p14="http://schemas.microsoft.com/office/powerpoint/2010/main" val="3442786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URL on this slide is for the student version of the files, please see the teacher guide for the teacher version of the files</a:t>
            </a:r>
            <a:br>
              <a:rPr lang="en-US" dirty="0"/>
            </a:br>
            <a:r>
              <a:rPr lang="en-US" dirty="0"/>
              <a:t>You can also find the teacher and student links on the master document with all the </a:t>
            </a:r>
            <a:r>
              <a:rPr lang="en-US" dirty="0" err="1"/>
              <a:t>youtube</a:t>
            </a:r>
            <a:r>
              <a:rPr lang="en-US" dirty="0"/>
              <a:t> video and </a:t>
            </a:r>
            <a:r>
              <a:rPr lang="en-US" dirty="0" err="1"/>
              <a:t>matlab</a:t>
            </a:r>
            <a:r>
              <a:rPr lang="en-US" dirty="0"/>
              <a:t> drive links for every section on it</a:t>
            </a:r>
          </a:p>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8</a:t>
            </a:fld>
            <a:endParaRPr lang="en-US"/>
          </a:p>
        </p:txBody>
      </p:sp>
    </p:spTree>
    <p:extLst>
      <p:ext uri="{BB962C8B-B14F-4D97-AF65-F5344CB8AC3E}">
        <p14:creationId xmlns:p14="http://schemas.microsoft.com/office/powerpoint/2010/main" val="238906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17</a:t>
            </a:fld>
            <a:endParaRPr lang="en-US"/>
          </a:p>
        </p:txBody>
      </p:sp>
    </p:spTree>
    <p:extLst>
      <p:ext uri="{BB962C8B-B14F-4D97-AF65-F5344CB8AC3E}">
        <p14:creationId xmlns:p14="http://schemas.microsoft.com/office/powerpoint/2010/main" val="3798368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18</a:t>
            </a:fld>
            <a:endParaRPr lang="en-US"/>
          </a:p>
        </p:txBody>
      </p:sp>
    </p:spTree>
    <p:extLst>
      <p:ext uri="{BB962C8B-B14F-4D97-AF65-F5344CB8AC3E}">
        <p14:creationId xmlns:p14="http://schemas.microsoft.com/office/powerpoint/2010/main" val="532573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19</a:t>
            </a:fld>
            <a:endParaRPr lang="en-US"/>
          </a:p>
        </p:txBody>
      </p:sp>
    </p:spTree>
    <p:extLst>
      <p:ext uri="{BB962C8B-B14F-4D97-AF65-F5344CB8AC3E}">
        <p14:creationId xmlns:p14="http://schemas.microsoft.com/office/powerpoint/2010/main" val="1459542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20</a:t>
            </a:fld>
            <a:endParaRPr lang="en-US"/>
          </a:p>
        </p:txBody>
      </p:sp>
    </p:spTree>
    <p:extLst>
      <p:ext uri="{BB962C8B-B14F-4D97-AF65-F5344CB8AC3E}">
        <p14:creationId xmlns:p14="http://schemas.microsoft.com/office/powerpoint/2010/main" val="2840369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21</a:t>
            </a:fld>
            <a:endParaRPr lang="en-US"/>
          </a:p>
        </p:txBody>
      </p:sp>
    </p:spTree>
    <p:extLst>
      <p:ext uri="{BB962C8B-B14F-4D97-AF65-F5344CB8AC3E}">
        <p14:creationId xmlns:p14="http://schemas.microsoft.com/office/powerpoint/2010/main" val="138595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22</a:t>
            </a:fld>
            <a:endParaRPr lang="en-US"/>
          </a:p>
        </p:txBody>
      </p:sp>
    </p:spTree>
    <p:extLst>
      <p:ext uri="{BB962C8B-B14F-4D97-AF65-F5344CB8AC3E}">
        <p14:creationId xmlns:p14="http://schemas.microsoft.com/office/powerpoint/2010/main" val="1125599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23</a:t>
            </a:fld>
            <a:endParaRPr lang="en-US"/>
          </a:p>
        </p:txBody>
      </p:sp>
    </p:spTree>
    <p:extLst>
      <p:ext uri="{BB962C8B-B14F-4D97-AF65-F5344CB8AC3E}">
        <p14:creationId xmlns:p14="http://schemas.microsoft.com/office/powerpoint/2010/main" val="3763525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URL on this slide is for the student version of the files, please see the teacher guide for the teacher version of the files</a:t>
            </a:r>
            <a:br>
              <a:rPr lang="en-US" dirty="0"/>
            </a:br>
            <a:r>
              <a:rPr lang="en-US" dirty="0"/>
              <a:t>You can also find the teacher and student links on the master document with all the </a:t>
            </a:r>
            <a:r>
              <a:rPr lang="en-US" dirty="0" err="1"/>
              <a:t>youtube</a:t>
            </a:r>
            <a:r>
              <a:rPr lang="en-US" dirty="0"/>
              <a:t> video and </a:t>
            </a:r>
            <a:r>
              <a:rPr lang="en-US" dirty="0" err="1"/>
              <a:t>matlab</a:t>
            </a:r>
            <a:r>
              <a:rPr lang="en-US" dirty="0"/>
              <a:t> drive links for every section on it</a:t>
            </a:r>
          </a:p>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24</a:t>
            </a:fld>
            <a:endParaRPr lang="en-US"/>
          </a:p>
        </p:txBody>
      </p:sp>
    </p:spTree>
    <p:extLst>
      <p:ext uri="{BB962C8B-B14F-4D97-AF65-F5344CB8AC3E}">
        <p14:creationId xmlns:p14="http://schemas.microsoft.com/office/powerpoint/2010/main" val="175420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25</a:t>
            </a:fld>
            <a:endParaRPr lang="en-US"/>
          </a:p>
        </p:txBody>
      </p:sp>
    </p:spTree>
    <p:extLst>
      <p:ext uri="{BB962C8B-B14F-4D97-AF65-F5344CB8AC3E}">
        <p14:creationId xmlns:p14="http://schemas.microsoft.com/office/powerpoint/2010/main" val="1309442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26</a:t>
            </a:fld>
            <a:endParaRPr lang="en-US"/>
          </a:p>
        </p:txBody>
      </p:sp>
    </p:spTree>
    <p:extLst>
      <p:ext uri="{BB962C8B-B14F-4D97-AF65-F5344CB8AC3E}">
        <p14:creationId xmlns:p14="http://schemas.microsoft.com/office/powerpoint/2010/main" val="12214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9</a:t>
            </a:fld>
            <a:endParaRPr lang="en-US"/>
          </a:p>
        </p:txBody>
      </p:sp>
    </p:spTree>
    <p:extLst>
      <p:ext uri="{BB962C8B-B14F-4D97-AF65-F5344CB8AC3E}">
        <p14:creationId xmlns:p14="http://schemas.microsoft.com/office/powerpoint/2010/main" val="1919481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27</a:t>
            </a:fld>
            <a:endParaRPr lang="en-US"/>
          </a:p>
        </p:txBody>
      </p:sp>
    </p:spTree>
    <p:extLst>
      <p:ext uri="{BB962C8B-B14F-4D97-AF65-F5344CB8AC3E}">
        <p14:creationId xmlns:p14="http://schemas.microsoft.com/office/powerpoint/2010/main" val="1088900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28</a:t>
            </a:fld>
            <a:endParaRPr lang="en-US"/>
          </a:p>
        </p:txBody>
      </p:sp>
    </p:spTree>
    <p:extLst>
      <p:ext uri="{BB962C8B-B14F-4D97-AF65-F5344CB8AC3E}">
        <p14:creationId xmlns:p14="http://schemas.microsoft.com/office/powerpoint/2010/main" val="227028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29</a:t>
            </a:fld>
            <a:endParaRPr lang="en-US"/>
          </a:p>
        </p:txBody>
      </p:sp>
    </p:spTree>
    <p:extLst>
      <p:ext uri="{BB962C8B-B14F-4D97-AF65-F5344CB8AC3E}">
        <p14:creationId xmlns:p14="http://schemas.microsoft.com/office/powerpoint/2010/main" val="3407642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30</a:t>
            </a:fld>
            <a:endParaRPr lang="en-US"/>
          </a:p>
        </p:txBody>
      </p:sp>
    </p:spTree>
    <p:extLst>
      <p:ext uri="{BB962C8B-B14F-4D97-AF65-F5344CB8AC3E}">
        <p14:creationId xmlns:p14="http://schemas.microsoft.com/office/powerpoint/2010/main" val="3448111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31</a:t>
            </a:fld>
            <a:endParaRPr lang="en-US"/>
          </a:p>
        </p:txBody>
      </p:sp>
    </p:spTree>
    <p:extLst>
      <p:ext uri="{BB962C8B-B14F-4D97-AF65-F5344CB8AC3E}">
        <p14:creationId xmlns:p14="http://schemas.microsoft.com/office/powerpoint/2010/main" val="1181523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32</a:t>
            </a:fld>
            <a:endParaRPr lang="en-US"/>
          </a:p>
        </p:txBody>
      </p:sp>
    </p:spTree>
    <p:extLst>
      <p:ext uri="{BB962C8B-B14F-4D97-AF65-F5344CB8AC3E}">
        <p14:creationId xmlns:p14="http://schemas.microsoft.com/office/powerpoint/2010/main" val="640772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33</a:t>
            </a:fld>
            <a:endParaRPr lang="en-US"/>
          </a:p>
        </p:txBody>
      </p:sp>
    </p:spTree>
    <p:extLst>
      <p:ext uri="{BB962C8B-B14F-4D97-AF65-F5344CB8AC3E}">
        <p14:creationId xmlns:p14="http://schemas.microsoft.com/office/powerpoint/2010/main" val="1849701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34</a:t>
            </a:fld>
            <a:endParaRPr lang="en-US"/>
          </a:p>
        </p:txBody>
      </p:sp>
    </p:spTree>
    <p:extLst>
      <p:ext uri="{BB962C8B-B14F-4D97-AF65-F5344CB8AC3E}">
        <p14:creationId xmlns:p14="http://schemas.microsoft.com/office/powerpoint/2010/main" val="940199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35</a:t>
            </a:fld>
            <a:endParaRPr lang="en-US"/>
          </a:p>
        </p:txBody>
      </p:sp>
    </p:spTree>
    <p:extLst>
      <p:ext uri="{BB962C8B-B14F-4D97-AF65-F5344CB8AC3E}">
        <p14:creationId xmlns:p14="http://schemas.microsoft.com/office/powerpoint/2010/main" val="381591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10</a:t>
            </a:fld>
            <a:endParaRPr lang="en-US"/>
          </a:p>
        </p:txBody>
      </p:sp>
    </p:spTree>
    <p:extLst>
      <p:ext uri="{BB962C8B-B14F-4D97-AF65-F5344CB8AC3E}">
        <p14:creationId xmlns:p14="http://schemas.microsoft.com/office/powerpoint/2010/main" val="961965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11</a:t>
            </a:fld>
            <a:endParaRPr lang="en-US"/>
          </a:p>
        </p:txBody>
      </p:sp>
    </p:spTree>
    <p:extLst>
      <p:ext uri="{BB962C8B-B14F-4D97-AF65-F5344CB8AC3E}">
        <p14:creationId xmlns:p14="http://schemas.microsoft.com/office/powerpoint/2010/main" val="1688616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12</a:t>
            </a:fld>
            <a:endParaRPr lang="en-US"/>
          </a:p>
        </p:txBody>
      </p:sp>
    </p:spTree>
    <p:extLst>
      <p:ext uri="{BB962C8B-B14F-4D97-AF65-F5344CB8AC3E}">
        <p14:creationId xmlns:p14="http://schemas.microsoft.com/office/powerpoint/2010/main" val="454067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13</a:t>
            </a:fld>
            <a:endParaRPr lang="en-US"/>
          </a:p>
        </p:txBody>
      </p:sp>
    </p:spTree>
    <p:extLst>
      <p:ext uri="{BB962C8B-B14F-4D97-AF65-F5344CB8AC3E}">
        <p14:creationId xmlns:p14="http://schemas.microsoft.com/office/powerpoint/2010/main" val="214880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14</a:t>
            </a:fld>
            <a:endParaRPr lang="en-US"/>
          </a:p>
        </p:txBody>
      </p:sp>
    </p:spTree>
    <p:extLst>
      <p:ext uri="{BB962C8B-B14F-4D97-AF65-F5344CB8AC3E}">
        <p14:creationId xmlns:p14="http://schemas.microsoft.com/office/powerpoint/2010/main" val="4128730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15</a:t>
            </a:fld>
            <a:endParaRPr lang="en-US"/>
          </a:p>
        </p:txBody>
      </p:sp>
    </p:spTree>
    <p:extLst>
      <p:ext uri="{BB962C8B-B14F-4D97-AF65-F5344CB8AC3E}">
        <p14:creationId xmlns:p14="http://schemas.microsoft.com/office/powerpoint/2010/main" val="348501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C2B8B-F3A8-4A83-BB8B-3ADE6D831EEA}" type="slidenum">
              <a:rPr lang="en-US" smtClean="0"/>
              <a:t>16</a:t>
            </a:fld>
            <a:endParaRPr lang="en-US"/>
          </a:p>
        </p:txBody>
      </p:sp>
    </p:spTree>
    <p:extLst>
      <p:ext uri="{BB962C8B-B14F-4D97-AF65-F5344CB8AC3E}">
        <p14:creationId xmlns:p14="http://schemas.microsoft.com/office/powerpoint/2010/main" val="178250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724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3347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75027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0826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7251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223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43931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6729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4161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2528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491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53860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990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96980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994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t>6/16/2024</a:t>
            </a:fld>
            <a:endParaRPr lang="en-US"/>
          </a:p>
        </p:txBody>
      </p:sp>
    </p:spTree>
    <p:extLst>
      <p:ext uri="{BB962C8B-B14F-4D97-AF65-F5344CB8AC3E}">
        <p14:creationId xmlns:p14="http://schemas.microsoft.com/office/powerpoint/2010/main" val="49074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6CE7D5-CF57-46EF-B807-FDD0502418D4}" type="datetimeFigureOut">
              <a:rPr lang="en-US" smtClean="0"/>
              <a:t>6/16/2024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455902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video" Target="https://www.youtube.com/embed/B99egqUoP1s?feature=oembed" TargetMode="Externa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drive.mathworks.com/sharing/69b123f0-5eb1-4d9e-9a64-f14498986d9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svg"/><Relationship Id="rId2" Type="http://schemas.openxmlformats.org/officeDocument/2006/relationships/slideLayout" Target="../slideLayouts/slideLayout2.xml"/><Relationship Id="rId1" Type="http://schemas.openxmlformats.org/officeDocument/2006/relationships/video" Target="https://www.youtube.com/embed/lqG7MyCnXWA?feature=oembed" TargetMode="Externa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kwNFpoY3dKk" TargetMode="External"/><Relationship Id="rId2" Type="http://schemas.openxmlformats.org/officeDocument/2006/relationships/slideLayout" Target="../slideLayouts/slideLayout2.xml"/><Relationship Id="rId1" Type="http://schemas.openxmlformats.org/officeDocument/2006/relationships/video" Target="https://www.youtube.com/embed/kwNFpoY3dKk?feature=oembed" TargetMode="Externa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hyperlink" Target="https://youtu.be/Ap9fqfN1ioA" TargetMode="External"/><Relationship Id="rId2" Type="http://schemas.openxmlformats.org/officeDocument/2006/relationships/slideLayout" Target="../slideLayouts/slideLayout2.xml"/><Relationship Id="rId1" Type="http://schemas.openxmlformats.org/officeDocument/2006/relationships/video" Target="https://www.youtube.com/embed/Ap9fqfN1ioA?feature=oembed" TargetMode="Externa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hyperlink" Target="https://drive.mathworks.com/sharing/69b123f0-5eb1-4d9e-9a64-f14498986d9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997" y="876482"/>
            <a:ext cx="9144000" cy="2387600"/>
          </a:xfrm>
        </p:spPr>
        <p:txBody>
          <a:bodyPr>
            <a:normAutofit/>
          </a:bodyPr>
          <a:lstStyle/>
          <a:p>
            <a:r>
              <a:rPr lang="en-US" sz="6600" b="1" dirty="0">
                <a:solidFill>
                  <a:srgbClr val="005496"/>
                </a:solidFill>
                <a:latin typeface="+mn-lt"/>
              </a:rPr>
              <a:t>Intro to MATLAB Programming</a:t>
            </a:r>
          </a:p>
        </p:txBody>
      </p:sp>
      <p:pic>
        <p:nvPicPr>
          <p:cNvPr id="4" name="Picture 3">
            <a:extLst>
              <a:ext uri="{FF2B5EF4-FFF2-40B4-BE49-F238E27FC236}">
                <a16:creationId xmlns:a16="http://schemas.microsoft.com/office/drawing/2014/main" id="{C331D345-7CDC-D62A-AD14-5DF439BF8C01}"/>
              </a:ext>
            </a:extLst>
          </p:cNvPr>
          <p:cNvPicPr>
            <a:picLocks noChangeAspect="1"/>
          </p:cNvPicPr>
          <p:nvPr/>
        </p:nvPicPr>
        <p:blipFill>
          <a:blip r:embed="rId2"/>
          <a:stretch>
            <a:fillRect/>
          </a:stretch>
        </p:blipFill>
        <p:spPr>
          <a:xfrm>
            <a:off x="783693" y="4201752"/>
            <a:ext cx="5014390" cy="2219155"/>
          </a:xfrm>
          <a:prstGeom prst="rect">
            <a:avLst/>
          </a:prstGeom>
        </p:spPr>
      </p:pic>
      <p:pic>
        <p:nvPicPr>
          <p:cNvPr id="5" name="Picture 4">
            <a:extLst>
              <a:ext uri="{FF2B5EF4-FFF2-40B4-BE49-F238E27FC236}">
                <a16:creationId xmlns:a16="http://schemas.microsoft.com/office/drawing/2014/main" id="{2D8B671B-1A09-361D-A2EF-E4449C98B7D4}"/>
              </a:ext>
            </a:extLst>
          </p:cNvPr>
          <p:cNvPicPr>
            <a:picLocks noChangeAspect="1"/>
          </p:cNvPicPr>
          <p:nvPr/>
        </p:nvPicPr>
        <p:blipFill>
          <a:blip r:embed="rId3"/>
          <a:stretch>
            <a:fillRect/>
          </a:stretch>
        </p:blipFill>
        <p:spPr>
          <a:xfrm>
            <a:off x="6276975" y="3593918"/>
            <a:ext cx="3130022" cy="3130022"/>
          </a:xfrm>
          <a:prstGeom prst="rect">
            <a:avLst/>
          </a:prstGeom>
        </p:spPr>
      </p:pic>
    </p:spTree>
    <p:extLst>
      <p:ext uri="{BB962C8B-B14F-4D97-AF65-F5344CB8AC3E}">
        <p14:creationId xmlns:p14="http://schemas.microsoft.com/office/powerpoint/2010/main" val="947740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Commands</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77334" y="1911618"/>
            <a:ext cx="8539162" cy="2308324"/>
          </a:xfrm>
          <a:prstGeom prst="rect">
            <a:avLst/>
          </a:prstGeom>
          <a:noFill/>
        </p:spPr>
        <p:txBody>
          <a:bodyPr wrap="square">
            <a:spAutoFit/>
          </a:bodyPr>
          <a:lstStyle/>
          <a:p>
            <a:r>
              <a:rPr lang="en-US" dirty="0">
                <a:latin typeface="Aptos" panose="020B0004020202020204" pitchFamily="34" charset="0"/>
              </a:rPr>
              <a:t>You can execute commands by typing them in the </a:t>
            </a:r>
            <a:r>
              <a:rPr lang="en-US" b="1" dirty="0">
                <a:latin typeface="Aptos" panose="020B0004020202020204" pitchFamily="34" charset="0"/>
              </a:rPr>
              <a:t>Command Window </a:t>
            </a:r>
            <a:r>
              <a:rPr lang="en-US" dirty="0">
                <a:latin typeface="Aptos" panose="020B0004020202020204" pitchFamily="34" charset="0"/>
              </a:rPr>
              <a:t>after the MATLAB prompt (&gt;&gt;) and pressing the Enter key. </a:t>
            </a:r>
          </a:p>
          <a:p>
            <a:endParaRPr lang="en-US" dirty="0">
              <a:latin typeface="Aptos" panose="020B0004020202020204" pitchFamily="34" charset="0"/>
            </a:endParaRPr>
          </a:p>
          <a:p>
            <a:r>
              <a:rPr lang="en-US" dirty="0">
                <a:latin typeface="Aptos" panose="020B0004020202020204" pitchFamily="34" charset="0"/>
              </a:rPr>
              <a:t>The answer will continue below and will save itself in the workspace. If it isn't entered as variable, the output will save itself as </a:t>
            </a:r>
            <a:r>
              <a:rPr lang="en-US" b="1" dirty="0">
                <a:latin typeface="Aptos" panose="020B0004020202020204" pitchFamily="34" charset="0"/>
              </a:rPr>
              <a:t>ans</a:t>
            </a:r>
            <a:r>
              <a:rPr lang="en-US" dirty="0">
                <a:latin typeface="Aptos" panose="020B0004020202020204" pitchFamily="34" charset="0"/>
              </a:rPr>
              <a:t>. </a:t>
            </a:r>
          </a:p>
          <a:p>
            <a:endParaRPr lang="en-US" dirty="0">
              <a:latin typeface="Aptos" panose="020B0004020202020204" pitchFamily="34" charset="0"/>
            </a:endParaRPr>
          </a:p>
          <a:p>
            <a:r>
              <a:rPr lang="en-US" dirty="0">
                <a:latin typeface="Aptos" panose="020B0004020202020204" pitchFamily="34" charset="0"/>
              </a:rPr>
              <a:t>Entering commands one by one in the </a:t>
            </a:r>
            <a:r>
              <a:rPr lang="en-US" b="1" dirty="0">
                <a:latin typeface="Aptos" panose="020B0004020202020204" pitchFamily="34" charset="0"/>
              </a:rPr>
              <a:t>Command window</a:t>
            </a:r>
            <a:r>
              <a:rPr lang="en-US" dirty="0">
                <a:latin typeface="Aptos" panose="020B0004020202020204" pitchFamily="34" charset="0"/>
              </a:rPr>
              <a:t> is a quick way to try something out and see the results.</a:t>
            </a:r>
          </a:p>
        </p:txBody>
      </p:sp>
      <p:pic>
        <p:nvPicPr>
          <p:cNvPr id="9" name="Picture 8">
            <a:extLst>
              <a:ext uri="{FF2B5EF4-FFF2-40B4-BE49-F238E27FC236}">
                <a16:creationId xmlns:a16="http://schemas.microsoft.com/office/drawing/2014/main" id="{44BB03AC-1DF6-21D0-ADBC-D6C8D4DC6910}"/>
              </a:ext>
            </a:extLst>
          </p:cNvPr>
          <p:cNvPicPr>
            <a:picLocks noChangeAspect="1"/>
          </p:cNvPicPr>
          <p:nvPr/>
        </p:nvPicPr>
        <p:blipFill>
          <a:blip r:embed="rId3"/>
          <a:stretch>
            <a:fillRect/>
          </a:stretch>
        </p:blipFill>
        <p:spPr>
          <a:xfrm>
            <a:off x="1233151" y="4564380"/>
            <a:ext cx="3971925" cy="1847850"/>
          </a:xfrm>
          <a:prstGeom prst="rect">
            <a:avLst/>
          </a:prstGeom>
        </p:spPr>
      </p:pic>
      <p:pic>
        <p:nvPicPr>
          <p:cNvPr id="11" name="Picture 10">
            <a:extLst>
              <a:ext uri="{FF2B5EF4-FFF2-40B4-BE49-F238E27FC236}">
                <a16:creationId xmlns:a16="http://schemas.microsoft.com/office/drawing/2014/main" id="{E695E9C8-6ACF-8A92-A7E8-764964C79B10}"/>
              </a:ext>
            </a:extLst>
          </p:cNvPr>
          <p:cNvPicPr>
            <a:picLocks noChangeAspect="1"/>
          </p:cNvPicPr>
          <p:nvPr/>
        </p:nvPicPr>
        <p:blipFill>
          <a:blip r:embed="rId4"/>
          <a:stretch>
            <a:fillRect/>
          </a:stretch>
        </p:blipFill>
        <p:spPr>
          <a:xfrm>
            <a:off x="6286499" y="4927601"/>
            <a:ext cx="4215701" cy="1320799"/>
          </a:xfrm>
          <a:prstGeom prst="rect">
            <a:avLst/>
          </a:prstGeom>
        </p:spPr>
      </p:pic>
    </p:spTree>
    <p:extLst>
      <p:ext uri="{BB962C8B-B14F-4D97-AF65-F5344CB8AC3E}">
        <p14:creationId xmlns:p14="http://schemas.microsoft.com/office/powerpoint/2010/main" val="332238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Live Script</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77334" y="1711593"/>
            <a:ext cx="8539162" cy="2031325"/>
          </a:xfrm>
          <a:prstGeom prst="rect">
            <a:avLst/>
          </a:prstGeom>
          <a:noFill/>
        </p:spPr>
        <p:txBody>
          <a:bodyPr wrap="square">
            <a:spAutoFit/>
          </a:bodyPr>
          <a:lstStyle/>
          <a:p>
            <a:r>
              <a:rPr lang="en-US" dirty="0">
                <a:latin typeface="Aptos" panose="020B0004020202020204" pitchFamily="34" charset="0"/>
              </a:rPr>
              <a:t>However, solving problems often involves a sequence of commands. </a:t>
            </a:r>
          </a:p>
          <a:p>
            <a:endParaRPr lang="en-US" dirty="0">
              <a:latin typeface="Aptos" panose="020B0004020202020204" pitchFamily="34" charset="0"/>
            </a:endParaRPr>
          </a:p>
          <a:p>
            <a:r>
              <a:rPr lang="en-US" dirty="0">
                <a:latin typeface="Aptos" panose="020B0004020202020204" pitchFamily="34" charset="0"/>
              </a:rPr>
              <a:t>You can organize all your commands and their outputs together with a Live Script, which is what this file is. </a:t>
            </a:r>
          </a:p>
          <a:p>
            <a:endParaRPr lang="en-US" dirty="0">
              <a:latin typeface="Aptos" panose="020B0004020202020204" pitchFamily="34" charset="0"/>
            </a:endParaRPr>
          </a:p>
          <a:p>
            <a:r>
              <a:rPr lang="en-US" dirty="0">
                <a:latin typeface="Aptos" panose="020B0004020202020204" pitchFamily="34" charset="0"/>
              </a:rPr>
              <a:t>To begin coding, select Code in the Toolstrip. You can enter commands in the gray code box. You can switch to text mode to add some description.</a:t>
            </a:r>
          </a:p>
        </p:txBody>
      </p:sp>
      <p:pic>
        <p:nvPicPr>
          <p:cNvPr id="3074" name="Picture 2">
            <a:extLst>
              <a:ext uri="{FF2B5EF4-FFF2-40B4-BE49-F238E27FC236}">
                <a16:creationId xmlns:a16="http://schemas.microsoft.com/office/drawing/2014/main" id="{3BF31F27-BDE3-677E-AA35-03A5EA62A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594" y="3898835"/>
            <a:ext cx="7606552" cy="249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93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Live Script</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77334" y="1711593"/>
            <a:ext cx="8539162" cy="646331"/>
          </a:xfrm>
          <a:prstGeom prst="rect">
            <a:avLst/>
          </a:prstGeom>
          <a:noFill/>
        </p:spPr>
        <p:txBody>
          <a:bodyPr wrap="square">
            <a:spAutoFit/>
          </a:bodyPr>
          <a:lstStyle/>
          <a:p>
            <a:r>
              <a:rPr lang="en-US" dirty="0">
                <a:latin typeface="Aptos" panose="020B0004020202020204" pitchFamily="34" charset="0"/>
              </a:rPr>
              <a:t>You can now run multiple commands at once by clicking the Run button. This evaluates all the commands in order. The output appears on the pane on the right.</a:t>
            </a:r>
          </a:p>
        </p:txBody>
      </p:sp>
      <p:pic>
        <p:nvPicPr>
          <p:cNvPr id="4098" name="Picture 2">
            <a:extLst>
              <a:ext uri="{FF2B5EF4-FFF2-40B4-BE49-F238E27FC236}">
                <a16:creationId xmlns:a16="http://schemas.microsoft.com/office/drawing/2014/main" id="{7BB46ED3-3995-F416-8F11-6E38D7F18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324" y="2425086"/>
            <a:ext cx="7253149" cy="384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474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Live Script</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601134" y="1644431"/>
            <a:ext cx="8539162" cy="646331"/>
          </a:xfrm>
          <a:prstGeom prst="rect">
            <a:avLst/>
          </a:prstGeom>
          <a:noFill/>
        </p:spPr>
        <p:txBody>
          <a:bodyPr wrap="square">
            <a:spAutoFit/>
          </a:bodyPr>
          <a:lstStyle/>
          <a:p>
            <a:r>
              <a:rPr lang="en-US" dirty="0">
                <a:latin typeface="Aptos" panose="020B0004020202020204" pitchFamily="34" charset="0"/>
              </a:rPr>
              <a:t>To change the layout, you can click these 2 buttons on the top right side so that the output appears differently. Either way you can see how the code relates to the output. </a:t>
            </a:r>
          </a:p>
        </p:txBody>
      </p:sp>
      <p:pic>
        <p:nvPicPr>
          <p:cNvPr id="5123" name="Picture 3">
            <a:extLst>
              <a:ext uri="{FF2B5EF4-FFF2-40B4-BE49-F238E27FC236}">
                <a16:creationId xmlns:a16="http://schemas.microsoft.com/office/drawing/2014/main" id="{EBB6E354-AA3D-C744-939D-0A108D29A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286" y="2329081"/>
            <a:ext cx="7957010" cy="421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29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Live Script</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524934" y="1973818"/>
            <a:ext cx="8539162" cy="369332"/>
          </a:xfrm>
          <a:prstGeom prst="rect">
            <a:avLst/>
          </a:prstGeom>
          <a:noFill/>
        </p:spPr>
        <p:txBody>
          <a:bodyPr wrap="square">
            <a:spAutoFit/>
          </a:bodyPr>
          <a:lstStyle/>
          <a:p>
            <a:r>
              <a:rPr lang="en-US" dirty="0">
                <a:latin typeface="Aptos" panose="020B0004020202020204" pitchFamily="34" charset="0"/>
              </a:rPr>
              <a:t>You can also select the Output style in the "View" tab at the top:</a:t>
            </a:r>
          </a:p>
        </p:txBody>
      </p:sp>
      <p:pic>
        <p:nvPicPr>
          <p:cNvPr id="6147" name="Picture 3">
            <a:extLst>
              <a:ext uri="{FF2B5EF4-FFF2-40B4-BE49-F238E27FC236}">
                <a16:creationId xmlns:a16="http://schemas.microsoft.com/office/drawing/2014/main" id="{9E735ACC-016B-E126-C94C-32345F06C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984" y="2641601"/>
            <a:ext cx="950595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284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Variables</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524934" y="1973818"/>
            <a:ext cx="8539162" cy="1200329"/>
          </a:xfrm>
          <a:prstGeom prst="rect">
            <a:avLst/>
          </a:prstGeom>
          <a:noFill/>
        </p:spPr>
        <p:txBody>
          <a:bodyPr wrap="square">
            <a:spAutoFit/>
          </a:bodyPr>
          <a:lstStyle/>
          <a:p>
            <a:r>
              <a:rPr lang="en-US" dirty="0">
                <a:latin typeface="Aptos" panose="020B0004020202020204" pitchFamily="34" charset="0"/>
              </a:rPr>
              <a:t>You can name your MATLAB variables anything you'd like as long as they start with a letter and contain only letters, numbers, and underscores (_). </a:t>
            </a:r>
          </a:p>
          <a:p>
            <a:endParaRPr lang="en-US" dirty="0">
              <a:latin typeface="Aptos" panose="020B0004020202020204" pitchFamily="34" charset="0"/>
            </a:endParaRPr>
          </a:p>
          <a:p>
            <a:r>
              <a:rPr lang="en-US" dirty="0">
                <a:latin typeface="Aptos" panose="020B0004020202020204" pitchFamily="34" charset="0"/>
              </a:rPr>
              <a:t>When you create variables, they are saved in the workspace. </a:t>
            </a:r>
          </a:p>
        </p:txBody>
      </p:sp>
      <p:pic>
        <p:nvPicPr>
          <p:cNvPr id="6" name="Picture 5">
            <a:extLst>
              <a:ext uri="{FF2B5EF4-FFF2-40B4-BE49-F238E27FC236}">
                <a16:creationId xmlns:a16="http://schemas.microsoft.com/office/drawing/2014/main" id="{5220F5AC-697C-E5CA-DF29-7058B5F7EC0E}"/>
              </a:ext>
            </a:extLst>
          </p:cNvPr>
          <p:cNvPicPr>
            <a:picLocks noChangeAspect="1"/>
          </p:cNvPicPr>
          <p:nvPr/>
        </p:nvPicPr>
        <p:blipFill>
          <a:blip r:embed="rId3"/>
          <a:stretch>
            <a:fillRect/>
          </a:stretch>
        </p:blipFill>
        <p:spPr>
          <a:xfrm>
            <a:off x="524934" y="3429000"/>
            <a:ext cx="7029450" cy="3019425"/>
          </a:xfrm>
          <a:prstGeom prst="rect">
            <a:avLst/>
          </a:prstGeom>
        </p:spPr>
      </p:pic>
      <p:sp>
        <p:nvSpPr>
          <p:cNvPr id="9" name="TextBox 8">
            <a:extLst>
              <a:ext uri="{FF2B5EF4-FFF2-40B4-BE49-F238E27FC236}">
                <a16:creationId xmlns:a16="http://schemas.microsoft.com/office/drawing/2014/main" id="{E0E6C26E-6A0E-2BF2-2A76-87D970058C72}"/>
              </a:ext>
            </a:extLst>
          </p:cNvPr>
          <p:cNvSpPr txBox="1"/>
          <p:nvPr/>
        </p:nvSpPr>
        <p:spPr>
          <a:xfrm>
            <a:off x="8661929" y="3429000"/>
            <a:ext cx="2757487" cy="923330"/>
          </a:xfrm>
          <a:prstGeom prst="rect">
            <a:avLst/>
          </a:prstGeom>
          <a:noFill/>
        </p:spPr>
        <p:txBody>
          <a:bodyPr wrap="square">
            <a:spAutoFit/>
          </a:bodyPr>
          <a:lstStyle/>
          <a:p>
            <a:pPr algn="ctr"/>
            <a:r>
              <a:rPr lang="en-US" b="1" dirty="0">
                <a:solidFill>
                  <a:srgbClr val="FF6600"/>
                </a:solidFill>
                <a:effectLst>
                  <a:outerShdw blurRad="50800" dist="38100" dir="2700000" algn="tl" rotWithShape="0">
                    <a:prstClr val="black">
                      <a:alpha val="40000"/>
                    </a:prstClr>
                  </a:outerShdw>
                </a:effectLst>
                <a:latin typeface="Aptos" panose="020B0004020202020204" pitchFamily="34" charset="0"/>
              </a:rPr>
              <a:t>Notice that the variables a and A both exist in the workspace.</a:t>
            </a:r>
          </a:p>
        </p:txBody>
      </p:sp>
      <p:pic>
        <p:nvPicPr>
          <p:cNvPr id="11" name="Picture 10">
            <a:extLst>
              <a:ext uri="{FF2B5EF4-FFF2-40B4-BE49-F238E27FC236}">
                <a16:creationId xmlns:a16="http://schemas.microsoft.com/office/drawing/2014/main" id="{277B675D-02ED-9189-00A5-364492253A3F}"/>
              </a:ext>
            </a:extLst>
          </p:cNvPr>
          <p:cNvPicPr>
            <a:picLocks noChangeAspect="1"/>
          </p:cNvPicPr>
          <p:nvPr/>
        </p:nvPicPr>
        <p:blipFill>
          <a:blip r:embed="rId4"/>
          <a:stretch>
            <a:fillRect/>
          </a:stretch>
        </p:blipFill>
        <p:spPr>
          <a:xfrm>
            <a:off x="8105843" y="4595337"/>
            <a:ext cx="3905250" cy="1504950"/>
          </a:xfrm>
          <a:prstGeom prst="rect">
            <a:avLst/>
          </a:prstGeom>
        </p:spPr>
      </p:pic>
    </p:spTree>
    <p:extLst>
      <p:ext uri="{BB962C8B-B14F-4D97-AF65-F5344CB8AC3E}">
        <p14:creationId xmlns:p14="http://schemas.microsoft.com/office/powerpoint/2010/main" val="4233422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Variables</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429684" y="1785122"/>
            <a:ext cx="3094566" cy="923330"/>
          </a:xfrm>
          <a:prstGeom prst="rect">
            <a:avLst/>
          </a:prstGeom>
          <a:noFill/>
        </p:spPr>
        <p:txBody>
          <a:bodyPr wrap="square">
            <a:spAutoFit/>
          </a:bodyPr>
          <a:lstStyle/>
          <a:p>
            <a:r>
              <a:rPr lang="en-US" dirty="0">
                <a:latin typeface="Aptos" panose="020B0004020202020204" pitchFamily="34" charset="0"/>
              </a:rPr>
              <a:t>What if I wanted to store the names of some players or teams?</a:t>
            </a:r>
          </a:p>
        </p:txBody>
      </p:sp>
      <p:pic>
        <p:nvPicPr>
          <p:cNvPr id="8" name="Picture 7">
            <a:extLst>
              <a:ext uri="{FF2B5EF4-FFF2-40B4-BE49-F238E27FC236}">
                <a16:creationId xmlns:a16="http://schemas.microsoft.com/office/drawing/2014/main" id="{08DEC55E-651B-4CC4-78F8-DEEC96179145}"/>
              </a:ext>
            </a:extLst>
          </p:cNvPr>
          <p:cNvPicPr>
            <a:picLocks noChangeAspect="1"/>
          </p:cNvPicPr>
          <p:nvPr/>
        </p:nvPicPr>
        <p:blipFill>
          <a:blip r:embed="rId3"/>
          <a:stretch>
            <a:fillRect/>
          </a:stretch>
        </p:blipFill>
        <p:spPr>
          <a:xfrm>
            <a:off x="3771900" y="1781948"/>
            <a:ext cx="5053565" cy="1737163"/>
          </a:xfrm>
          <a:prstGeom prst="rect">
            <a:avLst/>
          </a:prstGeom>
        </p:spPr>
      </p:pic>
      <p:sp>
        <p:nvSpPr>
          <p:cNvPr id="12" name="TextBox 11">
            <a:extLst>
              <a:ext uri="{FF2B5EF4-FFF2-40B4-BE49-F238E27FC236}">
                <a16:creationId xmlns:a16="http://schemas.microsoft.com/office/drawing/2014/main" id="{8374B44C-1865-7510-8962-F566C5B36B06}"/>
              </a:ext>
            </a:extLst>
          </p:cNvPr>
          <p:cNvSpPr txBox="1"/>
          <p:nvPr/>
        </p:nvSpPr>
        <p:spPr>
          <a:xfrm>
            <a:off x="554108" y="4073426"/>
            <a:ext cx="4513791" cy="2308324"/>
          </a:xfrm>
          <a:prstGeom prst="rect">
            <a:avLst/>
          </a:prstGeom>
          <a:noFill/>
        </p:spPr>
        <p:txBody>
          <a:bodyPr wrap="square">
            <a:spAutoFit/>
          </a:bodyPr>
          <a:lstStyle/>
          <a:p>
            <a:r>
              <a:rPr lang="en-US" dirty="0">
                <a:latin typeface="Aptos" panose="020B0004020202020204" pitchFamily="34" charset="0"/>
              </a:rPr>
              <a:t>If you run the section above, you can see that all the names are saved in the workspace in the bottom left. </a:t>
            </a:r>
          </a:p>
          <a:p>
            <a:endParaRPr lang="en-US" dirty="0">
              <a:latin typeface="Aptos" panose="020B0004020202020204" pitchFamily="34" charset="0"/>
            </a:endParaRPr>
          </a:p>
          <a:p>
            <a:r>
              <a:rPr lang="en-US" dirty="0">
                <a:latin typeface="Aptos" panose="020B0004020202020204" pitchFamily="34" charset="0"/>
              </a:rPr>
              <a:t>The names are saved as </a:t>
            </a:r>
            <a:r>
              <a:rPr lang="en-US" b="1" dirty="0">
                <a:latin typeface="Aptos" panose="020B0004020202020204" pitchFamily="34" charset="0"/>
              </a:rPr>
              <a:t>"string" class </a:t>
            </a:r>
            <a:r>
              <a:rPr lang="en-US" dirty="0">
                <a:latin typeface="Aptos" panose="020B0004020202020204" pitchFamily="34" charset="0"/>
              </a:rPr>
              <a:t>variables, since we created them in quotes and they are non-numerical, meaning we are limited in what we can do with them.</a:t>
            </a:r>
          </a:p>
        </p:txBody>
      </p:sp>
      <p:pic>
        <p:nvPicPr>
          <p:cNvPr id="8195" name="Picture 3">
            <a:extLst>
              <a:ext uri="{FF2B5EF4-FFF2-40B4-BE49-F238E27FC236}">
                <a16:creationId xmlns:a16="http://schemas.microsoft.com/office/drawing/2014/main" id="{5D44843D-490A-776A-2588-3CA51E9B3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8405" y="3951238"/>
            <a:ext cx="4714875"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040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Variables</a:t>
            </a:r>
            <a:endParaRPr lang="en-US" sz="2800" dirty="0">
              <a:solidFill>
                <a:srgbClr val="FF6600"/>
              </a:solidFill>
            </a:endParaRPr>
          </a:p>
        </p:txBody>
      </p:sp>
      <p:sp>
        <p:nvSpPr>
          <p:cNvPr id="5" name="TextBox 4">
            <a:extLst>
              <a:ext uri="{FF2B5EF4-FFF2-40B4-BE49-F238E27FC236}">
                <a16:creationId xmlns:a16="http://schemas.microsoft.com/office/drawing/2014/main" id="{CD103667-48F6-8A20-D903-CF9F9F042DB1}"/>
              </a:ext>
            </a:extLst>
          </p:cNvPr>
          <p:cNvSpPr txBox="1"/>
          <p:nvPr/>
        </p:nvSpPr>
        <p:spPr>
          <a:xfrm>
            <a:off x="496358" y="2068591"/>
            <a:ext cx="4237567" cy="923330"/>
          </a:xfrm>
          <a:prstGeom prst="rect">
            <a:avLst/>
          </a:prstGeom>
          <a:noFill/>
        </p:spPr>
        <p:txBody>
          <a:bodyPr wrap="square">
            <a:spAutoFit/>
          </a:bodyPr>
          <a:lstStyle/>
          <a:p>
            <a:r>
              <a:rPr lang="en-US" dirty="0">
                <a:latin typeface="Aptos" panose="020B0004020202020204" pitchFamily="34" charset="0"/>
              </a:rPr>
              <a:t>What if we tried to add two strings together like we do numerical "double" variables?</a:t>
            </a:r>
          </a:p>
        </p:txBody>
      </p:sp>
      <p:pic>
        <p:nvPicPr>
          <p:cNvPr id="9" name="Picture 8">
            <a:extLst>
              <a:ext uri="{FF2B5EF4-FFF2-40B4-BE49-F238E27FC236}">
                <a16:creationId xmlns:a16="http://schemas.microsoft.com/office/drawing/2014/main" id="{11D3853B-78AB-7FB5-5421-5319D96007C7}"/>
              </a:ext>
            </a:extLst>
          </p:cNvPr>
          <p:cNvPicPr>
            <a:picLocks noChangeAspect="1"/>
          </p:cNvPicPr>
          <p:nvPr/>
        </p:nvPicPr>
        <p:blipFill>
          <a:blip r:embed="rId3"/>
          <a:stretch>
            <a:fillRect/>
          </a:stretch>
        </p:blipFill>
        <p:spPr>
          <a:xfrm>
            <a:off x="5200788" y="2106691"/>
            <a:ext cx="3657600" cy="1228725"/>
          </a:xfrm>
          <a:prstGeom prst="rect">
            <a:avLst/>
          </a:prstGeom>
        </p:spPr>
      </p:pic>
      <p:sp>
        <p:nvSpPr>
          <p:cNvPr id="11" name="TextBox 10">
            <a:extLst>
              <a:ext uri="{FF2B5EF4-FFF2-40B4-BE49-F238E27FC236}">
                <a16:creationId xmlns:a16="http://schemas.microsoft.com/office/drawing/2014/main" id="{7E363D2B-2704-6369-2FF7-E62EAB297091}"/>
              </a:ext>
            </a:extLst>
          </p:cNvPr>
          <p:cNvSpPr txBox="1"/>
          <p:nvPr/>
        </p:nvSpPr>
        <p:spPr>
          <a:xfrm>
            <a:off x="572558" y="3727272"/>
            <a:ext cx="7790391" cy="1200329"/>
          </a:xfrm>
          <a:prstGeom prst="rect">
            <a:avLst/>
          </a:prstGeom>
          <a:noFill/>
        </p:spPr>
        <p:txBody>
          <a:bodyPr wrap="square">
            <a:spAutoFit/>
          </a:bodyPr>
          <a:lstStyle/>
          <a:p>
            <a:r>
              <a:rPr lang="en-US" b="1" u="sng" dirty="0">
                <a:solidFill>
                  <a:srgbClr val="00B050"/>
                </a:solidFill>
              </a:rPr>
              <a:t>Now you try!</a:t>
            </a:r>
          </a:p>
          <a:p>
            <a:endParaRPr lang="en-US" dirty="0"/>
          </a:p>
          <a:p>
            <a:r>
              <a:rPr lang="en-US" dirty="0"/>
              <a:t>Why don't you try subtracting the names instead of adding, do you think this will work? Why or why not?</a:t>
            </a:r>
          </a:p>
        </p:txBody>
      </p:sp>
      <p:pic>
        <p:nvPicPr>
          <p:cNvPr id="16" name="Picture 15">
            <a:extLst>
              <a:ext uri="{FF2B5EF4-FFF2-40B4-BE49-F238E27FC236}">
                <a16:creationId xmlns:a16="http://schemas.microsoft.com/office/drawing/2014/main" id="{60DC6D8E-32BF-A0CC-C381-65551680A76C}"/>
              </a:ext>
            </a:extLst>
          </p:cNvPr>
          <p:cNvPicPr>
            <a:picLocks noChangeAspect="1"/>
          </p:cNvPicPr>
          <p:nvPr/>
        </p:nvPicPr>
        <p:blipFill>
          <a:blip r:embed="rId4"/>
          <a:stretch>
            <a:fillRect/>
          </a:stretch>
        </p:blipFill>
        <p:spPr>
          <a:xfrm>
            <a:off x="1715790" y="5257799"/>
            <a:ext cx="6036270" cy="1200329"/>
          </a:xfrm>
          <a:prstGeom prst="rect">
            <a:avLst/>
          </a:prstGeom>
        </p:spPr>
      </p:pic>
    </p:spTree>
    <p:extLst>
      <p:ext uri="{BB962C8B-B14F-4D97-AF65-F5344CB8AC3E}">
        <p14:creationId xmlns:p14="http://schemas.microsoft.com/office/powerpoint/2010/main" val="309452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Constants</a:t>
            </a:r>
            <a:endParaRPr lang="en-US" sz="2800" dirty="0">
              <a:solidFill>
                <a:srgbClr val="FF6600"/>
              </a:solidFill>
            </a:endParaRPr>
          </a:p>
        </p:txBody>
      </p:sp>
      <p:sp>
        <p:nvSpPr>
          <p:cNvPr id="6" name="TextBox 5">
            <a:extLst>
              <a:ext uri="{FF2B5EF4-FFF2-40B4-BE49-F238E27FC236}">
                <a16:creationId xmlns:a16="http://schemas.microsoft.com/office/drawing/2014/main" id="{C7DDD0F1-4D06-A54F-2198-94F6A77CCD0E}"/>
              </a:ext>
            </a:extLst>
          </p:cNvPr>
          <p:cNvSpPr txBox="1"/>
          <p:nvPr/>
        </p:nvSpPr>
        <p:spPr>
          <a:xfrm>
            <a:off x="353485" y="1791592"/>
            <a:ext cx="8781130" cy="1477328"/>
          </a:xfrm>
          <a:prstGeom prst="rect">
            <a:avLst/>
          </a:prstGeom>
          <a:noFill/>
        </p:spPr>
        <p:txBody>
          <a:bodyPr wrap="square">
            <a:spAutoFit/>
          </a:bodyPr>
          <a:lstStyle/>
          <a:p>
            <a:r>
              <a:rPr lang="en-US" dirty="0"/>
              <a:t>MATLAB contains built-in constants, such as pi to represent π. </a:t>
            </a:r>
          </a:p>
          <a:p>
            <a:endParaRPr lang="en-US" dirty="0"/>
          </a:p>
          <a:p>
            <a:r>
              <a:rPr lang="en-US" dirty="0"/>
              <a:t>If you were to type in pi into the command window, the output shows only four decimal places for pi, but MATLAB internally represents the built-in constant with more decimal places. </a:t>
            </a:r>
          </a:p>
        </p:txBody>
      </p:sp>
      <p:sp>
        <p:nvSpPr>
          <p:cNvPr id="10" name="TextBox 9">
            <a:extLst>
              <a:ext uri="{FF2B5EF4-FFF2-40B4-BE49-F238E27FC236}">
                <a16:creationId xmlns:a16="http://schemas.microsoft.com/office/drawing/2014/main" id="{70C0DF60-73D1-6E27-73F6-49BB97E552CE}"/>
              </a:ext>
            </a:extLst>
          </p:cNvPr>
          <p:cNvSpPr txBox="1"/>
          <p:nvPr/>
        </p:nvSpPr>
        <p:spPr>
          <a:xfrm>
            <a:off x="353485" y="3727607"/>
            <a:ext cx="8171390" cy="646331"/>
          </a:xfrm>
          <a:prstGeom prst="rect">
            <a:avLst/>
          </a:prstGeom>
          <a:noFill/>
        </p:spPr>
        <p:txBody>
          <a:bodyPr wrap="square">
            <a:spAutoFit/>
          </a:bodyPr>
          <a:lstStyle/>
          <a:p>
            <a:r>
              <a:rPr lang="en-US" b="1" u="sng" dirty="0">
                <a:solidFill>
                  <a:srgbClr val="00B050"/>
                </a:solidFill>
              </a:rPr>
              <a:t>You try!:</a:t>
            </a:r>
            <a:r>
              <a:rPr lang="en-US" dirty="0"/>
              <a:t> Create a variable a with a value of π/2. You should also notice that your new command replaced the previous a.</a:t>
            </a:r>
          </a:p>
        </p:txBody>
      </p:sp>
      <p:pic>
        <p:nvPicPr>
          <p:cNvPr id="13" name="Picture 12">
            <a:extLst>
              <a:ext uri="{FF2B5EF4-FFF2-40B4-BE49-F238E27FC236}">
                <a16:creationId xmlns:a16="http://schemas.microsoft.com/office/drawing/2014/main" id="{99655316-33CB-A79C-3924-5F50AC7F3B7E}"/>
              </a:ext>
            </a:extLst>
          </p:cNvPr>
          <p:cNvPicPr>
            <a:picLocks noChangeAspect="1"/>
          </p:cNvPicPr>
          <p:nvPr/>
        </p:nvPicPr>
        <p:blipFill>
          <a:blip r:embed="rId3"/>
          <a:stretch>
            <a:fillRect/>
          </a:stretch>
        </p:blipFill>
        <p:spPr>
          <a:xfrm>
            <a:off x="1991324" y="4832625"/>
            <a:ext cx="6107824" cy="1120500"/>
          </a:xfrm>
          <a:prstGeom prst="rect">
            <a:avLst/>
          </a:prstGeom>
        </p:spPr>
      </p:pic>
      <p:pic>
        <p:nvPicPr>
          <p:cNvPr id="15" name="Picture 14">
            <a:extLst>
              <a:ext uri="{FF2B5EF4-FFF2-40B4-BE49-F238E27FC236}">
                <a16:creationId xmlns:a16="http://schemas.microsoft.com/office/drawing/2014/main" id="{749A2907-AE63-5CE5-E520-847113307544}"/>
              </a:ext>
            </a:extLst>
          </p:cNvPr>
          <p:cNvPicPr>
            <a:picLocks noChangeAspect="1"/>
          </p:cNvPicPr>
          <p:nvPr/>
        </p:nvPicPr>
        <p:blipFill>
          <a:blip r:embed="rId4"/>
          <a:stretch>
            <a:fillRect/>
          </a:stretch>
        </p:blipFill>
        <p:spPr>
          <a:xfrm>
            <a:off x="9869359" y="1136650"/>
            <a:ext cx="1938338" cy="1938338"/>
          </a:xfrm>
          <a:prstGeom prst="rect">
            <a:avLst/>
          </a:prstGeom>
        </p:spPr>
      </p:pic>
      <p:pic>
        <p:nvPicPr>
          <p:cNvPr id="16" name="Picture 15">
            <a:extLst>
              <a:ext uri="{FF2B5EF4-FFF2-40B4-BE49-F238E27FC236}">
                <a16:creationId xmlns:a16="http://schemas.microsoft.com/office/drawing/2014/main" id="{984899BF-387B-C6D5-95B2-84BC5E7439DC}"/>
              </a:ext>
            </a:extLst>
          </p:cNvPr>
          <p:cNvPicPr>
            <a:picLocks noChangeAspect="1"/>
          </p:cNvPicPr>
          <p:nvPr/>
        </p:nvPicPr>
        <p:blipFill>
          <a:blip r:embed="rId5"/>
          <a:stretch>
            <a:fillRect/>
          </a:stretch>
        </p:blipFill>
        <p:spPr>
          <a:xfrm>
            <a:off x="9372740" y="3818212"/>
            <a:ext cx="2028825" cy="2028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133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Arrays</a:t>
            </a:r>
            <a:endParaRPr lang="en-US" sz="2800" dirty="0">
              <a:solidFill>
                <a:srgbClr val="FF6600"/>
              </a:solidFill>
            </a:endParaRPr>
          </a:p>
        </p:txBody>
      </p:sp>
      <p:sp>
        <p:nvSpPr>
          <p:cNvPr id="6" name="TextBox 5">
            <a:extLst>
              <a:ext uri="{FF2B5EF4-FFF2-40B4-BE49-F238E27FC236}">
                <a16:creationId xmlns:a16="http://schemas.microsoft.com/office/drawing/2014/main" id="{C7DDD0F1-4D06-A54F-2198-94F6A77CCD0E}"/>
              </a:ext>
            </a:extLst>
          </p:cNvPr>
          <p:cNvSpPr txBox="1"/>
          <p:nvPr/>
        </p:nvSpPr>
        <p:spPr>
          <a:xfrm>
            <a:off x="353485" y="1791592"/>
            <a:ext cx="8781130" cy="1477328"/>
          </a:xfrm>
          <a:prstGeom prst="rect">
            <a:avLst/>
          </a:prstGeom>
          <a:noFill/>
        </p:spPr>
        <p:txBody>
          <a:bodyPr wrap="square">
            <a:spAutoFit/>
          </a:bodyPr>
          <a:lstStyle/>
          <a:p>
            <a:r>
              <a:rPr lang="en-US" dirty="0"/>
              <a:t>Arrays are a way of storing information in columns and rows.</a:t>
            </a:r>
          </a:p>
          <a:p>
            <a:endParaRPr lang="en-US" dirty="0"/>
          </a:p>
          <a:p>
            <a:r>
              <a:rPr lang="en-US" dirty="0"/>
              <a:t>Think of coordinates on a coordinate plane. If you wanted to extract information at a certain point, you’d first have to specify the coordinates where the point exists. </a:t>
            </a:r>
          </a:p>
        </p:txBody>
      </p:sp>
      <p:pic>
        <p:nvPicPr>
          <p:cNvPr id="8" name="Picture 7">
            <a:extLst>
              <a:ext uri="{FF2B5EF4-FFF2-40B4-BE49-F238E27FC236}">
                <a16:creationId xmlns:a16="http://schemas.microsoft.com/office/drawing/2014/main" id="{D5A52DC5-AD8D-5B59-12D8-6E419066AF00}"/>
              </a:ext>
            </a:extLst>
          </p:cNvPr>
          <p:cNvPicPr>
            <a:picLocks noChangeAspect="1"/>
          </p:cNvPicPr>
          <p:nvPr/>
        </p:nvPicPr>
        <p:blipFill>
          <a:blip r:embed="rId3"/>
          <a:stretch>
            <a:fillRect/>
          </a:stretch>
        </p:blipFill>
        <p:spPr>
          <a:xfrm>
            <a:off x="1809992" y="3268920"/>
            <a:ext cx="4952932" cy="30433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9383BFA-8B56-8FD6-A5C6-D1D8ACF0C217}"/>
              </a:ext>
            </a:extLst>
          </p:cNvPr>
          <p:cNvPicPr>
            <a:picLocks noChangeAspect="1"/>
          </p:cNvPicPr>
          <p:nvPr/>
        </p:nvPicPr>
        <p:blipFill>
          <a:blip r:embed="rId4"/>
          <a:stretch>
            <a:fillRect/>
          </a:stretch>
        </p:blipFill>
        <p:spPr>
          <a:xfrm>
            <a:off x="7897128" y="4022337"/>
            <a:ext cx="3122672" cy="2226063"/>
          </a:xfrm>
          <a:prstGeom prst="rect">
            <a:avLst/>
          </a:prstGeom>
        </p:spPr>
      </p:pic>
    </p:spTree>
    <p:extLst>
      <p:ext uri="{BB962C8B-B14F-4D97-AF65-F5344CB8AC3E}">
        <p14:creationId xmlns:p14="http://schemas.microsoft.com/office/powerpoint/2010/main" val="52825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67385" y="412948"/>
            <a:ext cx="8781130" cy="1320800"/>
          </a:xfrm>
        </p:spPr>
        <p:txBody>
          <a:bodyPr>
            <a:normAutofit/>
          </a:bodyPr>
          <a:lstStyle/>
          <a:p>
            <a:r>
              <a:rPr lang="en-US" b="1" dirty="0">
                <a:solidFill>
                  <a:srgbClr val="005496"/>
                </a:solidFill>
                <a:cs typeface="Calibri" panose="020F0502020204030204" pitchFamily="34" charset="0"/>
              </a:rPr>
              <a:t>How Can We Use Programming to Predict Sports and Top Tracks?</a:t>
            </a:r>
          </a:p>
        </p:txBody>
      </p:sp>
      <p:sp>
        <p:nvSpPr>
          <p:cNvPr id="9" name="TextBox 8">
            <a:extLst>
              <a:ext uri="{FF2B5EF4-FFF2-40B4-BE49-F238E27FC236}">
                <a16:creationId xmlns:a16="http://schemas.microsoft.com/office/drawing/2014/main" id="{11FD371A-A358-3F7F-999B-78E54424BAD0}"/>
              </a:ext>
            </a:extLst>
          </p:cNvPr>
          <p:cNvSpPr txBox="1"/>
          <p:nvPr/>
        </p:nvSpPr>
        <p:spPr>
          <a:xfrm>
            <a:off x="286809" y="1930400"/>
            <a:ext cx="8781130" cy="646331"/>
          </a:xfrm>
          <a:prstGeom prst="rect">
            <a:avLst/>
          </a:prstGeom>
          <a:noFill/>
        </p:spPr>
        <p:txBody>
          <a:bodyPr wrap="square" rtlCol="0">
            <a:spAutoFit/>
          </a:bodyPr>
          <a:lstStyle/>
          <a:p>
            <a:pPr marL="0" marR="0">
              <a:spcBef>
                <a:spcPts val="900"/>
              </a:spcBef>
              <a:spcAft>
                <a:spcPts val="900"/>
              </a:spcAft>
            </a:pPr>
            <a:r>
              <a:rPr lang="en-US" sz="1800" b="1"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Let’s look at this video about using programming to predict a player’s performance in the NBA:</a:t>
            </a:r>
            <a:endParaRPr lang="en-US" sz="1800" dirty="0">
              <a:effectLst/>
              <a:highlight>
                <a:srgbClr val="FFFFFF"/>
              </a:highlight>
              <a:latin typeface="Times New Roman" panose="02020603050405020304" pitchFamily="18" charset="0"/>
              <a:ea typeface="Times New Roman" panose="02020603050405020304" pitchFamily="18" charset="0"/>
            </a:endParaRPr>
          </a:p>
        </p:txBody>
      </p:sp>
      <p:pic>
        <p:nvPicPr>
          <p:cNvPr id="7" name="Online Media 6" title="How AI technology helps improve sports game performances">
            <a:hlinkClick r:id="" action="ppaction://media"/>
            <a:extLst>
              <a:ext uri="{FF2B5EF4-FFF2-40B4-BE49-F238E27FC236}">
                <a16:creationId xmlns:a16="http://schemas.microsoft.com/office/drawing/2014/main" id="{972E2FE9-4AC9-9064-BB40-31BEDE60D0D5}"/>
              </a:ext>
            </a:extLst>
          </p:cNvPr>
          <p:cNvPicPr>
            <a:picLocks noRot="1" noChangeAspect="1"/>
          </p:cNvPicPr>
          <p:nvPr>
            <a:videoFile r:link="rId1"/>
          </p:nvPr>
        </p:nvPicPr>
        <p:blipFill>
          <a:blip r:embed="rId3"/>
          <a:stretch>
            <a:fillRect/>
          </a:stretch>
        </p:blipFill>
        <p:spPr>
          <a:xfrm>
            <a:off x="1920240" y="2576731"/>
            <a:ext cx="6846570" cy="3868321"/>
          </a:xfrm>
          <a:prstGeom prst="rect">
            <a:avLst/>
          </a:prstGeom>
        </p:spPr>
      </p:pic>
      <p:pic>
        <p:nvPicPr>
          <p:cNvPr id="13" name="Graphic 12" descr="Basketball Hoop with solid fill">
            <a:extLst>
              <a:ext uri="{FF2B5EF4-FFF2-40B4-BE49-F238E27FC236}">
                <a16:creationId xmlns:a16="http://schemas.microsoft.com/office/drawing/2014/main" id="{1A79D8FC-AC33-1B9B-CBAF-BE775D2A81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53290" y="1930400"/>
            <a:ext cx="1838960" cy="1838960"/>
          </a:xfrm>
          <a:prstGeom prst="rect">
            <a:avLst/>
          </a:prstGeom>
        </p:spPr>
      </p:pic>
      <p:pic>
        <p:nvPicPr>
          <p:cNvPr id="15" name="Graphic 14" descr="Sport balls with solid fill">
            <a:extLst>
              <a:ext uri="{FF2B5EF4-FFF2-40B4-BE49-F238E27FC236}">
                <a16:creationId xmlns:a16="http://schemas.microsoft.com/office/drawing/2014/main" id="{36FC1270-E9A1-53F4-DEF1-ED489F8870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526" y="4336217"/>
            <a:ext cx="1838960" cy="1838960"/>
          </a:xfrm>
          <a:prstGeom prst="rect">
            <a:avLst/>
          </a:prstGeom>
        </p:spPr>
      </p:pic>
    </p:spTree>
    <p:extLst>
      <p:ext uri="{BB962C8B-B14F-4D97-AF65-F5344CB8AC3E}">
        <p14:creationId xmlns:p14="http://schemas.microsoft.com/office/powerpoint/2010/main" val="16945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Arrays</a:t>
            </a:r>
            <a:endParaRPr lang="en-US" sz="2800" dirty="0">
              <a:solidFill>
                <a:srgbClr val="FF6600"/>
              </a:solidFill>
            </a:endParaRPr>
          </a:p>
        </p:txBody>
      </p:sp>
      <p:sp>
        <p:nvSpPr>
          <p:cNvPr id="5" name="TextBox 4">
            <a:extLst>
              <a:ext uri="{FF2B5EF4-FFF2-40B4-BE49-F238E27FC236}">
                <a16:creationId xmlns:a16="http://schemas.microsoft.com/office/drawing/2014/main" id="{47D89A64-2640-15F6-9C5A-7AA95F8072B5}"/>
              </a:ext>
            </a:extLst>
          </p:cNvPr>
          <p:cNvSpPr txBox="1"/>
          <p:nvPr/>
        </p:nvSpPr>
        <p:spPr>
          <a:xfrm>
            <a:off x="490538" y="2156549"/>
            <a:ext cx="4710114" cy="3139321"/>
          </a:xfrm>
          <a:prstGeom prst="rect">
            <a:avLst/>
          </a:prstGeom>
          <a:noFill/>
        </p:spPr>
        <p:txBody>
          <a:bodyPr wrap="square">
            <a:spAutoFit/>
          </a:bodyPr>
          <a:lstStyle/>
          <a:p>
            <a:r>
              <a:rPr lang="en-US" dirty="0">
                <a:latin typeface="Aptos" panose="020B0004020202020204" pitchFamily="34" charset="0"/>
              </a:rPr>
              <a:t>All MATLAB variables are arrays. So, each numeric variable can contain multiple numbers. </a:t>
            </a:r>
          </a:p>
          <a:p>
            <a:endParaRPr lang="en-US" dirty="0">
              <a:latin typeface="Aptos" panose="020B0004020202020204" pitchFamily="34" charset="0"/>
            </a:endParaRPr>
          </a:p>
          <a:p>
            <a:r>
              <a:rPr lang="en-US" dirty="0">
                <a:latin typeface="Aptos" panose="020B0004020202020204" pitchFamily="34" charset="0"/>
              </a:rPr>
              <a:t>You can store related data in one variable by using an array.</a:t>
            </a:r>
          </a:p>
          <a:p>
            <a:endParaRPr lang="en-US" dirty="0">
              <a:latin typeface="Aptos" panose="020B0004020202020204" pitchFamily="34" charset="0"/>
            </a:endParaRPr>
          </a:p>
          <a:p>
            <a:r>
              <a:rPr lang="en-US" dirty="0">
                <a:latin typeface="Aptos" panose="020B0004020202020204" pitchFamily="34" charset="0"/>
              </a:rPr>
              <a:t>Because arrays are a basic programming tool in the MATLAB language, it's important to get to know them and the terminology used to describe them.</a:t>
            </a:r>
          </a:p>
        </p:txBody>
      </p:sp>
      <p:pic>
        <p:nvPicPr>
          <p:cNvPr id="11266" name="Picture 2">
            <a:extLst>
              <a:ext uri="{FF2B5EF4-FFF2-40B4-BE49-F238E27FC236}">
                <a16:creationId xmlns:a16="http://schemas.microsoft.com/office/drawing/2014/main" id="{A7736585-7C78-E837-43D4-8F0F23F33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0" t="34499" r="24800" b="4544"/>
          <a:stretch/>
        </p:blipFill>
        <p:spPr bwMode="auto">
          <a:xfrm>
            <a:off x="5312332" y="2156549"/>
            <a:ext cx="3698457" cy="332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786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Arrays</a:t>
            </a:r>
            <a:endParaRPr lang="en-US" sz="2800" dirty="0">
              <a:solidFill>
                <a:srgbClr val="FF6600"/>
              </a:solidFill>
            </a:endParaRPr>
          </a:p>
        </p:txBody>
      </p:sp>
      <p:sp>
        <p:nvSpPr>
          <p:cNvPr id="6" name="TextBox 5">
            <a:extLst>
              <a:ext uri="{FF2B5EF4-FFF2-40B4-BE49-F238E27FC236}">
                <a16:creationId xmlns:a16="http://schemas.microsoft.com/office/drawing/2014/main" id="{A5BE55C7-D1F9-C979-3148-85A01336EF9C}"/>
              </a:ext>
            </a:extLst>
          </p:cNvPr>
          <p:cNvSpPr txBox="1"/>
          <p:nvPr/>
        </p:nvSpPr>
        <p:spPr>
          <a:xfrm>
            <a:off x="1210735" y="1837074"/>
            <a:ext cx="3970866" cy="4247317"/>
          </a:xfrm>
          <a:prstGeom prst="rect">
            <a:avLst/>
          </a:prstGeom>
          <a:noFill/>
        </p:spPr>
        <p:txBody>
          <a:bodyPr wrap="square">
            <a:spAutoFit/>
          </a:bodyPr>
          <a:lstStyle/>
          <a:p>
            <a:r>
              <a:rPr lang="en-US" dirty="0"/>
              <a:t>You can create arrays with multiple elements using square brackets. </a:t>
            </a:r>
          </a:p>
          <a:p>
            <a:endParaRPr lang="en-US" dirty="0"/>
          </a:p>
          <a:p>
            <a:endParaRPr lang="en-US" dirty="0"/>
          </a:p>
          <a:p>
            <a:r>
              <a:rPr lang="en-US" dirty="0"/>
              <a:t>When you separate numbers by using spaces as shown in the previous task, MATLAB combines the numbers into a row vector, which is an array with one row and multiple columns (1-by-n). </a:t>
            </a:r>
          </a:p>
          <a:p>
            <a:endParaRPr lang="en-US" dirty="0"/>
          </a:p>
          <a:p>
            <a:endParaRPr lang="en-US" dirty="0"/>
          </a:p>
          <a:p>
            <a:r>
              <a:rPr lang="en-US" dirty="0"/>
              <a:t>When you separate numbers by using semicolons, MATLAB creates a column vector (n-by-1).</a:t>
            </a:r>
          </a:p>
        </p:txBody>
      </p:sp>
      <p:pic>
        <p:nvPicPr>
          <p:cNvPr id="8" name="Picture 7">
            <a:extLst>
              <a:ext uri="{FF2B5EF4-FFF2-40B4-BE49-F238E27FC236}">
                <a16:creationId xmlns:a16="http://schemas.microsoft.com/office/drawing/2014/main" id="{9186FF5F-FFB8-EDF3-F284-68FD3F5DC7F8}"/>
              </a:ext>
            </a:extLst>
          </p:cNvPr>
          <p:cNvPicPr>
            <a:picLocks noChangeAspect="1"/>
          </p:cNvPicPr>
          <p:nvPr/>
        </p:nvPicPr>
        <p:blipFill>
          <a:blip r:embed="rId3"/>
          <a:stretch>
            <a:fillRect/>
          </a:stretch>
        </p:blipFill>
        <p:spPr>
          <a:xfrm>
            <a:off x="5870652" y="1895475"/>
            <a:ext cx="2898761" cy="4352925"/>
          </a:xfrm>
          <a:prstGeom prst="rect">
            <a:avLst/>
          </a:prstGeom>
        </p:spPr>
      </p:pic>
    </p:spTree>
    <p:extLst>
      <p:ext uri="{BB962C8B-B14F-4D97-AF65-F5344CB8AC3E}">
        <p14:creationId xmlns:p14="http://schemas.microsoft.com/office/powerpoint/2010/main" val="3060593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Functions</a:t>
            </a:r>
            <a:endParaRPr lang="en-US" sz="2800"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677334" y="1791592"/>
            <a:ext cx="7586662" cy="1477328"/>
          </a:xfrm>
          <a:prstGeom prst="rect">
            <a:avLst/>
          </a:prstGeom>
          <a:noFill/>
        </p:spPr>
        <p:txBody>
          <a:bodyPr wrap="square">
            <a:spAutoFit/>
          </a:bodyPr>
          <a:lstStyle/>
          <a:p>
            <a:r>
              <a:rPr lang="en-US" dirty="0"/>
              <a:t>MATLAB contains a wide variety of built-in functions, such as abs (absolute value) and cos (cosine). </a:t>
            </a:r>
          </a:p>
          <a:p>
            <a:endParaRPr lang="en-US" dirty="0"/>
          </a:p>
          <a:p>
            <a:r>
              <a:rPr lang="en-US" dirty="0"/>
              <a:t>Pass inputs to functions by using parentheses, similar to function notation in math. You can assign these functions to variables.</a:t>
            </a:r>
          </a:p>
        </p:txBody>
      </p:sp>
      <p:pic>
        <p:nvPicPr>
          <p:cNvPr id="9" name="Picture 8">
            <a:extLst>
              <a:ext uri="{FF2B5EF4-FFF2-40B4-BE49-F238E27FC236}">
                <a16:creationId xmlns:a16="http://schemas.microsoft.com/office/drawing/2014/main" id="{FDC3AFAA-B15D-CE5F-5952-66FBD6E0E7FE}"/>
              </a:ext>
            </a:extLst>
          </p:cNvPr>
          <p:cNvPicPr>
            <a:picLocks noChangeAspect="1"/>
          </p:cNvPicPr>
          <p:nvPr/>
        </p:nvPicPr>
        <p:blipFill>
          <a:blip r:embed="rId3"/>
          <a:stretch>
            <a:fillRect/>
          </a:stretch>
        </p:blipFill>
        <p:spPr>
          <a:xfrm>
            <a:off x="900112" y="3767136"/>
            <a:ext cx="6509728" cy="2233613"/>
          </a:xfrm>
          <a:prstGeom prst="rect">
            <a:avLst/>
          </a:prstGeom>
        </p:spPr>
      </p:pic>
      <p:pic>
        <p:nvPicPr>
          <p:cNvPr id="10" name="Picture 9">
            <a:extLst>
              <a:ext uri="{FF2B5EF4-FFF2-40B4-BE49-F238E27FC236}">
                <a16:creationId xmlns:a16="http://schemas.microsoft.com/office/drawing/2014/main" id="{D94E0E1E-9940-4AA9-1F48-60078AA589F4}"/>
              </a:ext>
            </a:extLst>
          </p:cNvPr>
          <p:cNvPicPr>
            <a:picLocks noChangeAspect="1"/>
          </p:cNvPicPr>
          <p:nvPr/>
        </p:nvPicPr>
        <p:blipFill>
          <a:blip r:embed="rId4"/>
          <a:stretch>
            <a:fillRect/>
          </a:stretch>
        </p:blipFill>
        <p:spPr>
          <a:xfrm>
            <a:off x="8416396" y="4198143"/>
            <a:ext cx="3457575" cy="137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2252150-E86E-4D7F-F5F2-83D78FC06234}"/>
              </a:ext>
            </a:extLst>
          </p:cNvPr>
          <p:cNvPicPr>
            <a:picLocks noChangeAspect="1"/>
          </p:cNvPicPr>
          <p:nvPr/>
        </p:nvPicPr>
        <p:blipFill rotWithShape="1">
          <a:blip r:embed="rId5"/>
          <a:srcRect r="13916" b="71882"/>
          <a:stretch/>
        </p:blipFill>
        <p:spPr>
          <a:xfrm>
            <a:off x="8040226" y="2127725"/>
            <a:ext cx="3945731" cy="1141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3558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429374" y="1209456"/>
            <a:ext cx="3352939" cy="434975"/>
          </a:xfrm>
        </p:spPr>
        <p:txBody>
          <a:bodyPr>
            <a:normAutofit/>
          </a:bodyPr>
          <a:lstStyle/>
          <a:p>
            <a:pPr marL="0" indent="0" algn="ctr">
              <a:buNone/>
            </a:pPr>
            <a:r>
              <a:rPr lang="en-US" sz="1800" b="1" u="sng" dirty="0">
                <a:solidFill>
                  <a:srgbClr val="00B050"/>
                </a:solidFill>
                <a:effectLst/>
                <a:latin typeface="Aptos" panose="020B0004020202020204" pitchFamily="34" charset="0"/>
                <a:ea typeface="Times New Roman" panose="02020603050405020304" pitchFamily="18" charset="0"/>
                <a:cs typeface="Arial" panose="020B0604020202020204" pitchFamily="34" charset="0"/>
              </a:rPr>
              <a:t>Practice Time!</a:t>
            </a:r>
            <a:endParaRPr lang="en-US" sz="2800" u="sng" dirty="0">
              <a:solidFill>
                <a:srgbClr val="00B05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589527" y="1791592"/>
            <a:ext cx="7586662" cy="1477328"/>
          </a:xfrm>
          <a:prstGeom prst="rect">
            <a:avLst/>
          </a:prstGeom>
          <a:noFill/>
        </p:spPr>
        <p:txBody>
          <a:bodyPr wrap="square">
            <a:spAutoFit/>
          </a:bodyPr>
          <a:lstStyle/>
          <a:p>
            <a:r>
              <a:rPr lang="en-US" dirty="0"/>
              <a:t>What if we make a variable that holds the amount points Stephen Curry scored in the past 5 games and we want to take an average? </a:t>
            </a:r>
          </a:p>
          <a:p>
            <a:endParaRPr lang="en-US" dirty="0"/>
          </a:p>
          <a:p>
            <a:r>
              <a:rPr lang="en-US" dirty="0"/>
              <a:t>We could use an array and a function for this! Fill out the missing lines of code to do this below!</a:t>
            </a:r>
          </a:p>
        </p:txBody>
      </p:sp>
      <p:pic>
        <p:nvPicPr>
          <p:cNvPr id="7" name="Picture 6">
            <a:extLst>
              <a:ext uri="{FF2B5EF4-FFF2-40B4-BE49-F238E27FC236}">
                <a16:creationId xmlns:a16="http://schemas.microsoft.com/office/drawing/2014/main" id="{46077A4B-2A2A-950E-57EC-0F02BFBC0B0E}"/>
              </a:ext>
            </a:extLst>
          </p:cNvPr>
          <p:cNvPicPr>
            <a:picLocks noChangeAspect="1"/>
          </p:cNvPicPr>
          <p:nvPr/>
        </p:nvPicPr>
        <p:blipFill>
          <a:blip r:embed="rId3"/>
          <a:stretch>
            <a:fillRect/>
          </a:stretch>
        </p:blipFill>
        <p:spPr>
          <a:xfrm>
            <a:off x="589527" y="3812249"/>
            <a:ext cx="7762276" cy="2348177"/>
          </a:xfrm>
          <a:prstGeom prst="rect">
            <a:avLst/>
          </a:prstGeom>
        </p:spPr>
      </p:pic>
      <p:pic>
        <p:nvPicPr>
          <p:cNvPr id="6" name="Picture 5">
            <a:extLst>
              <a:ext uri="{FF2B5EF4-FFF2-40B4-BE49-F238E27FC236}">
                <a16:creationId xmlns:a16="http://schemas.microsoft.com/office/drawing/2014/main" id="{16368649-A1CF-90F4-1AD8-53A7DBE3CD63}"/>
              </a:ext>
            </a:extLst>
          </p:cNvPr>
          <p:cNvPicPr>
            <a:picLocks noChangeAspect="1"/>
          </p:cNvPicPr>
          <p:nvPr/>
        </p:nvPicPr>
        <p:blipFill>
          <a:blip r:embed="rId4"/>
          <a:stretch>
            <a:fillRect/>
          </a:stretch>
        </p:blipFill>
        <p:spPr>
          <a:xfrm>
            <a:off x="9011626" y="2244287"/>
            <a:ext cx="2894624" cy="30692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3375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1624067" y="1296192"/>
            <a:ext cx="8148722" cy="1268411"/>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After going through the MATLAB Onramp live script, let’s practice what we have learned by completing the Part 2 live script also found in the MATLAB Drive for this section.</a:t>
            </a:r>
            <a:endParaRPr lang="en-US" sz="2800" dirty="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524934" y="2273297"/>
            <a:ext cx="8781130" cy="4708981"/>
          </a:xfrm>
          <a:prstGeom prst="rect">
            <a:avLst/>
          </a:prstGeom>
          <a:noFill/>
        </p:spPr>
        <p:txBody>
          <a:bodyPr wrap="square" rtlCol="0">
            <a:spAutoFit/>
          </a:bodyPr>
          <a:lstStyle/>
          <a:p>
            <a:pPr marL="0" marR="0">
              <a:spcBef>
                <a:spcPts val="900"/>
              </a:spcBef>
              <a:spcAft>
                <a:spcPts val="900"/>
              </a:spcAft>
            </a:pPr>
            <a:r>
              <a:rPr lang="en-US" b="1" dirty="0">
                <a:effectLst/>
                <a:highlight>
                  <a:srgbClr val="FFFFFF"/>
                </a:highlight>
                <a:latin typeface="Aptos" panose="020B0004020202020204" pitchFamily="34" charset="0"/>
                <a:ea typeface="Times New Roman" panose="02020603050405020304" pitchFamily="18" charset="0"/>
                <a:cs typeface="Arial" panose="020B0604020202020204" pitchFamily="34" charset="0"/>
              </a:rPr>
              <a:t>This file will be in the same folder as the previous file, and labeled as ML_Sec01(Part 2) – </a:t>
            </a:r>
            <a:r>
              <a:rPr lang="en-US" b="1" dirty="0" err="1">
                <a:effectLst/>
                <a:highlight>
                  <a:srgbClr val="FFFFFF"/>
                </a:highlight>
                <a:latin typeface="Aptos" panose="020B0004020202020204" pitchFamily="34" charset="0"/>
                <a:ea typeface="Times New Roman" panose="02020603050405020304" pitchFamily="18" charset="0"/>
                <a:cs typeface="Arial" panose="020B0604020202020204" pitchFamily="34" charset="0"/>
              </a:rPr>
              <a:t>DataInMusic.mlx</a:t>
            </a:r>
            <a:endParaRPr lang="en-US" b="1" dirty="0">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endParaRPr lang="en-US" sz="1000"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r>
              <a:rPr lang="en-US" sz="1800" b="1" i="0" u="sng" strike="noStrike" dirty="0">
                <a:solidFill>
                  <a:srgbClr val="0070C0"/>
                </a:solidFill>
                <a:effectLst/>
                <a:latin typeface="Aptos" panose="020B0004020202020204" pitchFamily="34" charset="0"/>
                <a:hlinkClick r:id="rId3">
                  <a:extLst>
                    <a:ext uri="{A12FA001-AC4F-418D-AE19-62706E023703}">
                      <ahyp:hlinkClr xmlns:ahyp="http://schemas.microsoft.com/office/drawing/2018/hyperlinkcolor" val="tx"/>
                    </a:ext>
                  </a:extLst>
                </a:hlinkClick>
              </a:rPr>
              <a:t>The MATLAB files for this section can be found at this link.</a:t>
            </a:r>
            <a:r>
              <a:rPr lang="en-US" sz="1800" b="0" i="0" dirty="0">
                <a:solidFill>
                  <a:srgbClr val="0070C0"/>
                </a:solidFill>
                <a:effectLst/>
                <a:latin typeface="Aptos" panose="020B0004020202020204" pitchFamily="34" charset="0"/>
              </a:rPr>
              <a:t> </a:t>
            </a:r>
            <a:endParaRPr lang="en-US" b="1" dirty="0">
              <a:solidFill>
                <a:srgbClr val="0070C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3D305C3-5CA7-CC0F-4D80-D4A88F2F4016}"/>
              </a:ext>
            </a:extLst>
          </p:cNvPr>
          <p:cNvPicPr>
            <a:picLocks noChangeAspect="1"/>
          </p:cNvPicPr>
          <p:nvPr/>
        </p:nvPicPr>
        <p:blipFill>
          <a:blip r:embed="rId4"/>
          <a:stretch>
            <a:fillRect/>
          </a:stretch>
        </p:blipFill>
        <p:spPr>
          <a:xfrm>
            <a:off x="1624067" y="2965624"/>
            <a:ext cx="7205608" cy="3324326"/>
          </a:xfrm>
          <a:prstGeom prst="rect">
            <a:avLst/>
          </a:prstGeom>
        </p:spPr>
      </p:pic>
    </p:spTree>
    <p:extLst>
      <p:ext uri="{BB962C8B-B14F-4D97-AF65-F5344CB8AC3E}">
        <p14:creationId xmlns:p14="http://schemas.microsoft.com/office/powerpoint/2010/main" val="152189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524249" y="1084952"/>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Introduction</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677334" y="2196202"/>
            <a:ext cx="7586662" cy="3139321"/>
          </a:xfrm>
          <a:prstGeom prst="rect">
            <a:avLst/>
          </a:prstGeom>
          <a:noFill/>
        </p:spPr>
        <p:txBody>
          <a:bodyPr wrap="square">
            <a:spAutoFit/>
          </a:bodyPr>
          <a:lstStyle/>
          <a:p>
            <a:r>
              <a:rPr lang="en-US" dirty="0"/>
              <a:t>You've been hired by a record label in order to organize their artist's data (a company that publishes artist's music and promotes it).</a:t>
            </a:r>
          </a:p>
          <a:p>
            <a:endParaRPr lang="en-US" dirty="0"/>
          </a:p>
          <a:p>
            <a:r>
              <a:rPr lang="en-US" dirty="0"/>
              <a:t>Before getting started, think about how you would store the following items, and what data types they would be:</a:t>
            </a:r>
          </a:p>
          <a:p>
            <a:endParaRPr lang="en-US" dirty="0"/>
          </a:p>
          <a:p>
            <a:pPr marL="285750" indent="-285750">
              <a:buFont typeface="Arial" panose="020B0604020202020204" pitchFamily="34" charset="0"/>
              <a:buChar char="•"/>
            </a:pPr>
            <a:r>
              <a:rPr lang="en-US" dirty="0">
                <a:solidFill>
                  <a:srgbClr val="FF6600"/>
                </a:solidFill>
              </a:rPr>
              <a:t>What data type would an artist’s name be?</a:t>
            </a:r>
          </a:p>
          <a:p>
            <a:endParaRPr lang="en-US" dirty="0">
              <a:solidFill>
                <a:srgbClr val="FF6600"/>
              </a:solidFill>
            </a:endParaRPr>
          </a:p>
          <a:p>
            <a:pPr marL="285750" indent="-285750">
              <a:buFont typeface="Arial" panose="020B0604020202020204" pitchFamily="34" charset="0"/>
              <a:buChar char="•"/>
            </a:pPr>
            <a:r>
              <a:rPr lang="en-US" dirty="0">
                <a:solidFill>
                  <a:srgbClr val="0070C0"/>
                </a:solidFill>
              </a:rPr>
              <a:t>How would you store albums, as a list/array of songs?</a:t>
            </a:r>
          </a:p>
          <a:p>
            <a:endParaRPr lang="en-US" dirty="0">
              <a:solidFill>
                <a:srgbClr val="FF6600"/>
              </a:solidFill>
            </a:endParaRPr>
          </a:p>
          <a:p>
            <a:pPr marL="285750" indent="-285750">
              <a:buFont typeface="Arial" panose="020B0604020202020204" pitchFamily="34" charset="0"/>
              <a:buChar char="•"/>
            </a:pPr>
            <a:r>
              <a:rPr lang="en-US" dirty="0">
                <a:solidFill>
                  <a:srgbClr val="FF6600"/>
                </a:solidFill>
              </a:rPr>
              <a:t>How would you store the amount of listens or streams a song gets?</a:t>
            </a:r>
          </a:p>
        </p:txBody>
      </p:sp>
      <p:pic>
        <p:nvPicPr>
          <p:cNvPr id="3074" name="Picture 2">
            <a:extLst>
              <a:ext uri="{FF2B5EF4-FFF2-40B4-BE49-F238E27FC236}">
                <a16:creationId xmlns:a16="http://schemas.microsoft.com/office/drawing/2014/main" id="{B57F470C-F044-00A0-2BDB-D0C21DA7E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4866" y="2803526"/>
            <a:ext cx="2124075" cy="2124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254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1: Top 10 Tracks</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854868" y="1832909"/>
            <a:ext cx="7586662" cy="4247317"/>
          </a:xfrm>
          <a:prstGeom prst="rect">
            <a:avLst/>
          </a:prstGeom>
          <a:noFill/>
        </p:spPr>
        <p:txBody>
          <a:bodyPr wrap="square">
            <a:spAutoFit/>
          </a:bodyPr>
          <a:lstStyle/>
          <a:p>
            <a:r>
              <a:rPr lang="en-US" dirty="0"/>
              <a:t>The record label wants you to organize the top 10 most popular tracks in the US today. </a:t>
            </a:r>
          </a:p>
          <a:p>
            <a:endParaRPr lang="en-US" dirty="0"/>
          </a:p>
          <a:p>
            <a:r>
              <a:rPr lang="en-US" dirty="0"/>
              <a:t>Create a variable that stores the names of each of the following songs:</a:t>
            </a:r>
          </a:p>
          <a:p>
            <a:endParaRPr lang="en-US" dirty="0"/>
          </a:p>
          <a:p>
            <a:pPr marL="342900" indent="-342900">
              <a:buFont typeface="+mj-lt"/>
              <a:buAutoNum type="arabicPeriod"/>
            </a:pPr>
            <a:r>
              <a:rPr lang="en-US" dirty="0"/>
              <a:t>A Bar Song</a:t>
            </a:r>
          </a:p>
          <a:p>
            <a:pPr marL="342900" indent="-342900">
              <a:buFont typeface="+mj-lt"/>
              <a:buAutoNum type="arabicPeriod"/>
            </a:pPr>
            <a:r>
              <a:rPr lang="en-US" dirty="0"/>
              <a:t>Please </a:t>
            </a:r>
            <a:r>
              <a:rPr lang="en-US" dirty="0" err="1"/>
              <a:t>Please</a:t>
            </a:r>
            <a:r>
              <a:rPr lang="en-US" dirty="0"/>
              <a:t> </a:t>
            </a:r>
            <a:r>
              <a:rPr lang="en-US" dirty="0" err="1"/>
              <a:t>Please</a:t>
            </a:r>
            <a:endParaRPr lang="en-US" dirty="0"/>
          </a:p>
          <a:p>
            <a:pPr marL="342900" indent="-342900">
              <a:buFont typeface="+mj-lt"/>
              <a:buAutoNum type="arabicPeriod"/>
            </a:pPr>
            <a:r>
              <a:rPr lang="en-US" dirty="0"/>
              <a:t>Nasty</a:t>
            </a:r>
          </a:p>
          <a:p>
            <a:pPr marL="342900" indent="-342900">
              <a:buFont typeface="+mj-lt"/>
              <a:buAutoNum type="arabicPeriod"/>
            </a:pPr>
            <a:r>
              <a:rPr lang="en-US" dirty="0"/>
              <a:t>Not Like Us</a:t>
            </a:r>
          </a:p>
          <a:p>
            <a:pPr marL="342900" indent="-342900">
              <a:buFont typeface="+mj-lt"/>
              <a:buAutoNum type="arabicPeriod"/>
            </a:pPr>
            <a:r>
              <a:rPr lang="en-US" dirty="0"/>
              <a:t>I Had Some Help</a:t>
            </a:r>
          </a:p>
          <a:p>
            <a:pPr marL="342900" indent="-342900">
              <a:buFont typeface="+mj-lt"/>
              <a:buAutoNum type="arabicPeriod"/>
            </a:pPr>
            <a:r>
              <a:rPr lang="en-US" dirty="0"/>
              <a:t>BIRDS OF A FEATHER</a:t>
            </a:r>
          </a:p>
          <a:p>
            <a:pPr marL="342900" indent="-342900">
              <a:buFont typeface="+mj-lt"/>
              <a:buAutoNum type="arabicPeriod"/>
            </a:pPr>
            <a:r>
              <a:rPr lang="en-US" dirty="0"/>
              <a:t>MILLION DOLLAR BABY</a:t>
            </a:r>
          </a:p>
          <a:p>
            <a:pPr marL="342900" indent="-342900">
              <a:buFont typeface="+mj-lt"/>
              <a:buAutoNum type="arabicPeriod"/>
            </a:pPr>
            <a:r>
              <a:rPr lang="en-US" dirty="0"/>
              <a:t>Good Luck, Babe!</a:t>
            </a:r>
          </a:p>
          <a:p>
            <a:pPr marL="342900" indent="-342900">
              <a:buFont typeface="+mj-lt"/>
              <a:buAutoNum type="arabicPeriod"/>
            </a:pPr>
            <a:r>
              <a:rPr lang="en-US" dirty="0"/>
              <a:t>Houdini</a:t>
            </a:r>
          </a:p>
          <a:p>
            <a:pPr marL="342900" indent="-342900">
              <a:buFont typeface="+mj-lt"/>
              <a:buAutoNum type="arabicPeriod"/>
            </a:pPr>
            <a:r>
              <a:rPr lang="en-US" dirty="0"/>
              <a:t>Espresso</a:t>
            </a:r>
            <a:endParaRPr lang="en-US" dirty="0">
              <a:solidFill>
                <a:srgbClr val="FF6600"/>
              </a:solidFill>
            </a:endParaRPr>
          </a:p>
        </p:txBody>
      </p:sp>
      <p:pic>
        <p:nvPicPr>
          <p:cNvPr id="6" name="Picture 5">
            <a:extLst>
              <a:ext uri="{FF2B5EF4-FFF2-40B4-BE49-F238E27FC236}">
                <a16:creationId xmlns:a16="http://schemas.microsoft.com/office/drawing/2014/main" id="{62DDAFCA-55D7-969A-6A20-024BC33DB781}"/>
              </a:ext>
            </a:extLst>
          </p:cNvPr>
          <p:cNvPicPr>
            <a:picLocks noChangeAspect="1"/>
          </p:cNvPicPr>
          <p:nvPr/>
        </p:nvPicPr>
        <p:blipFill>
          <a:blip r:embed="rId3"/>
          <a:stretch>
            <a:fillRect/>
          </a:stretch>
        </p:blipFill>
        <p:spPr>
          <a:xfrm>
            <a:off x="4286249" y="3956568"/>
            <a:ext cx="7476931" cy="1813930"/>
          </a:xfrm>
          <a:prstGeom prst="rect">
            <a:avLst/>
          </a:prstGeom>
        </p:spPr>
      </p:pic>
    </p:spTree>
    <p:extLst>
      <p:ext uri="{BB962C8B-B14F-4D97-AF65-F5344CB8AC3E}">
        <p14:creationId xmlns:p14="http://schemas.microsoft.com/office/powerpoint/2010/main" val="1874562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3886201"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2: Average Top 10 Streams</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550068" y="1670984"/>
            <a:ext cx="7586662" cy="4801314"/>
          </a:xfrm>
          <a:prstGeom prst="rect">
            <a:avLst/>
          </a:prstGeom>
          <a:noFill/>
        </p:spPr>
        <p:txBody>
          <a:bodyPr wrap="square">
            <a:spAutoFit/>
          </a:bodyPr>
          <a:lstStyle/>
          <a:p>
            <a:r>
              <a:rPr lang="en-US" dirty="0"/>
              <a:t>The record label is interest in knowing the average amounts of streams/listens that songs in the top 10 are reaching. </a:t>
            </a:r>
          </a:p>
          <a:p>
            <a:endParaRPr lang="en-US" dirty="0"/>
          </a:p>
          <a:p>
            <a:r>
              <a:rPr lang="en-US" dirty="0"/>
              <a:t>To do this you will need to store the number of listens from each song in a variable and find the mean average. Here are the number of listens below:</a:t>
            </a:r>
          </a:p>
          <a:p>
            <a:endParaRPr lang="en-US" dirty="0"/>
          </a:p>
          <a:p>
            <a:pPr marL="342900" indent="-342900">
              <a:buFont typeface="+mj-lt"/>
              <a:buAutoNum type="arabicPeriod"/>
            </a:pPr>
            <a:r>
              <a:rPr lang="en-US" dirty="0"/>
              <a:t>A Bar Song: </a:t>
            </a:r>
            <a:r>
              <a:rPr lang="en-US" dirty="0">
                <a:highlight>
                  <a:srgbClr val="FFFF00"/>
                </a:highlight>
              </a:rPr>
              <a:t>328,558,379</a:t>
            </a:r>
          </a:p>
          <a:p>
            <a:pPr marL="342900" indent="-342900">
              <a:buFont typeface="+mj-lt"/>
              <a:buAutoNum type="arabicPeriod"/>
            </a:pPr>
            <a:r>
              <a:rPr lang="en-US" dirty="0"/>
              <a:t>Please Please </a:t>
            </a:r>
            <a:r>
              <a:rPr lang="en-US" dirty="0" err="1"/>
              <a:t>Please</a:t>
            </a:r>
            <a:r>
              <a:rPr lang="en-US" dirty="0"/>
              <a:t>: </a:t>
            </a:r>
            <a:r>
              <a:rPr lang="en-US" dirty="0">
                <a:highlight>
                  <a:srgbClr val="FFFF00"/>
                </a:highlight>
              </a:rPr>
              <a:t>98,201,064</a:t>
            </a:r>
          </a:p>
          <a:p>
            <a:pPr marL="342900" indent="-342900">
              <a:buFont typeface="+mj-lt"/>
              <a:buAutoNum type="arabicPeriod"/>
            </a:pPr>
            <a:r>
              <a:rPr lang="en-US" dirty="0"/>
              <a:t>Nasty: </a:t>
            </a:r>
            <a:r>
              <a:rPr lang="en-US" dirty="0">
                <a:highlight>
                  <a:srgbClr val="FFFF00"/>
                </a:highlight>
              </a:rPr>
              <a:t>36,651,626</a:t>
            </a:r>
          </a:p>
          <a:p>
            <a:pPr marL="342900" indent="-342900">
              <a:buFont typeface="+mj-lt"/>
              <a:buAutoNum type="arabicPeriod"/>
            </a:pPr>
            <a:r>
              <a:rPr lang="en-US" dirty="0"/>
              <a:t>Not Like Us: </a:t>
            </a:r>
            <a:r>
              <a:rPr lang="en-US" dirty="0">
                <a:highlight>
                  <a:srgbClr val="FFFF00"/>
                </a:highlight>
              </a:rPr>
              <a:t>338,868,818</a:t>
            </a:r>
          </a:p>
          <a:p>
            <a:pPr marL="342900" indent="-342900">
              <a:buFont typeface="+mj-lt"/>
              <a:buAutoNum type="arabicPeriod"/>
            </a:pPr>
            <a:r>
              <a:rPr lang="en-US" dirty="0"/>
              <a:t>I Had Some Help: </a:t>
            </a:r>
            <a:r>
              <a:rPr lang="en-US" dirty="0">
                <a:highlight>
                  <a:srgbClr val="FFFF00"/>
                </a:highlight>
              </a:rPr>
              <a:t>266,320,519</a:t>
            </a:r>
          </a:p>
          <a:p>
            <a:pPr marL="342900" indent="-342900">
              <a:buFont typeface="+mj-lt"/>
              <a:buAutoNum type="arabicPeriod"/>
            </a:pPr>
            <a:r>
              <a:rPr lang="en-US" dirty="0"/>
              <a:t>BIRDS OF A FEATHER: </a:t>
            </a:r>
            <a:r>
              <a:rPr lang="en-US" dirty="0">
                <a:highlight>
                  <a:srgbClr val="FFFF00"/>
                </a:highlight>
              </a:rPr>
              <a:t>242,086,893</a:t>
            </a:r>
          </a:p>
          <a:p>
            <a:pPr marL="342900" indent="-342900">
              <a:buFont typeface="+mj-lt"/>
              <a:buAutoNum type="arabicPeriod"/>
            </a:pPr>
            <a:r>
              <a:rPr lang="en-US" dirty="0"/>
              <a:t>MILLION DOLLAR BABY: </a:t>
            </a:r>
            <a:r>
              <a:rPr lang="en-US" dirty="0">
                <a:highlight>
                  <a:srgbClr val="FFFF00"/>
                </a:highlight>
              </a:rPr>
              <a:t>416,636,466</a:t>
            </a:r>
          </a:p>
          <a:p>
            <a:pPr marL="342900" indent="-342900">
              <a:buFont typeface="+mj-lt"/>
              <a:buAutoNum type="arabicPeriod"/>
            </a:pPr>
            <a:r>
              <a:rPr lang="en-US" dirty="0"/>
              <a:t>Good Luck, Babe!: </a:t>
            </a:r>
            <a:r>
              <a:rPr lang="en-US" dirty="0">
                <a:highlight>
                  <a:srgbClr val="FFFF00"/>
                </a:highlight>
              </a:rPr>
              <a:t>187,070,573</a:t>
            </a:r>
          </a:p>
          <a:p>
            <a:pPr marL="342900" indent="-342900">
              <a:buFont typeface="+mj-lt"/>
              <a:buAutoNum type="arabicPeriod"/>
            </a:pPr>
            <a:r>
              <a:rPr lang="en-US" dirty="0"/>
              <a:t>Houdini: </a:t>
            </a:r>
            <a:r>
              <a:rPr lang="en-US" dirty="0">
                <a:highlight>
                  <a:srgbClr val="FFFF00"/>
                </a:highlight>
              </a:rPr>
              <a:t>126,246,936</a:t>
            </a:r>
          </a:p>
          <a:p>
            <a:pPr marL="342900" indent="-342900">
              <a:buFont typeface="+mj-lt"/>
              <a:buAutoNum type="arabicPeriod"/>
            </a:pPr>
            <a:r>
              <a:rPr lang="en-US" dirty="0"/>
              <a:t>Espresso: </a:t>
            </a:r>
            <a:r>
              <a:rPr lang="en-US" dirty="0">
                <a:highlight>
                  <a:srgbClr val="FFFF00"/>
                </a:highlight>
              </a:rPr>
              <a:t>580,570,678</a:t>
            </a:r>
            <a:endParaRPr lang="en-US" dirty="0">
              <a:solidFill>
                <a:srgbClr val="FF6600"/>
              </a:solidFill>
              <a:highlight>
                <a:srgbClr val="FFFF00"/>
              </a:highlight>
            </a:endParaRPr>
          </a:p>
        </p:txBody>
      </p:sp>
      <p:pic>
        <p:nvPicPr>
          <p:cNvPr id="7" name="Picture 6">
            <a:extLst>
              <a:ext uri="{FF2B5EF4-FFF2-40B4-BE49-F238E27FC236}">
                <a16:creationId xmlns:a16="http://schemas.microsoft.com/office/drawing/2014/main" id="{F150A20F-6A37-595F-60E5-56821362D76D}"/>
              </a:ext>
            </a:extLst>
          </p:cNvPr>
          <p:cNvPicPr>
            <a:picLocks noChangeAspect="1"/>
          </p:cNvPicPr>
          <p:nvPr/>
        </p:nvPicPr>
        <p:blipFill>
          <a:blip r:embed="rId3"/>
          <a:stretch>
            <a:fillRect/>
          </a:stretch>
        </p:blipFill>
        <p:spPr>
          <a:xfrm>
            <a:off x="5681662" y="3242966"/>
            <a:ext cx="5444309" cy="3510259"/>
          </a:xfrm>
          <a:prstGeom prst="rect">
            <a:avLst/>
          </a:prstGeom>
        </p:spPr>
      </p:pic>
    </p:spTree>
    <p:extLst>
      <p:ext uri="{BB962C8B-B14F-4D97-AF65-F5344CB8AC3E}">
        <p14:creationId xmlns:p14="http://schemas.microsoft.com/office/powerpoint/2010/main" val="3213359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5143501"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3: What Song is the Most Popular?</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369232" y="1930400"/>
            <a:ext cx="9089232" cy="2031325"/>
          </a:xfrm>
          <a:prstGeom prst="rect">
            <a:avLst/>
          </a:prstGeom>
          <a:noFill/>
        </p:spPr>
        <p:txBody>
          <a:bodyPr wrap="square">
            <a:spAutoFit/>
          </a:bodyPr>
          <a:lstStyle/>
          <a:p>
            <a:r>
              <a:rPr lang="en-US" dirty="0">
                <a:latin typeface="Aptos" panose="020B0004020202020204" pitchFamily="34" charset="0"/>
              </a:rPr>
              <a:t>The record label wants you to see which of these songs is the most popular, which means we need to learn some new techniques! </a:t>
            </a:r>
          </a:p>
          <a:p>
            <a:endParaRPr lang="en-US" dirty="0">
              <a:latin typeface="Aptos" panose="020B0004020202020204" pitchFamily="34" charset="0"/>
            </a:endParaRPr>
          </a:p>
          <a:p>
            <a:r>
              <a:rPr lang="en-US" dirty="0">
                <a:latin typeface="Aptos" panose="020B0004020202020204" pitchFamily="34" charset="0"/>
              </a:rPr>
              <a:t>Follow along with the coding cells below and make use of what you created in Problem 1 and 2.</a:t>
            </a:r>
          </a:p>
          <a:p>
            <a:endParaRPr lang="en-US" dirty="0">
              <a:solidFill>
                <a:srgbClr val="FF6600"/>
              </a:solidFill>
              <a:highlight>
                <a:srgbClr val="FFFF00"/>
              </a:highlight>
              <a:latin typeface="Aptos" panose="020B0004020202020204" pitchFamily="34" charset="0"/>
            </a:endParaRPr>
          </a:p>
          <a:p>
            <a:r>
              <a:rPr lang="en-US" b="1" dirty="0">
                <a:latin typeface="Aptos" panose="020B0004020202020204" pitchFamily="34" charset="0"/>
              </a:rPr>
              <a:t>Let’s start by creating a 2D array out of the lists from Problem 1 and 2.</a:t>
            </a:r>
          </a:p>
        </p:txBody>
      </p:sp>
      <p:pic>
        <p:nvPicPr>
          <p:cNvPr id="8" name="Picture 7">
            <a:extLst>
              <a:ext uri="{FF2B5EF4-FFF2-40B4-BE49-F238E27FC236}">
                <a16:creationId xmlns:a16="http://schemas.microsoft.com/office/drawing/2014/main" id="{EAE58CF0-853B-B332-1832-1C40DF7A1735}"/>
              </a:ext>
            </a:extLst>
          </p:cNvPr>
          <p:cNvPicPr>
            <a:picLocks noChangeAspect="1"/>
          </p:cNvPicPr>
          <p:nvPr/>
        </p:nvPicPr>
        <p:blipFill>
          <a:blip r:embed="rId3"/>
          <a:stretch>
            <a:fillRect/>
          </a:stretch>
        </p:blipFill>
        <p:spPr>
          <a:xfrm>
            <a:off x="1862137" y="4223362"/>
            <a:ext cx="6881813" cy="2118325"/>
          </a:xfrm>
          <a:prstGeom prst="rect">
            <a:avLst/>
          </a:prstGeom>
        </p:spPr>
      </p:pic>
    </p:spTree>
    <p:extLst>
      <p:ext uri="{BB962C8B-B14F-4D97-AF65-F5344CB8AC3E}">
        <p14:creationId xmlns:p14="http://schemas.microsoft.com/office/powerpoint/2010/main" val="1382991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5143501"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3: What Song is the Most Popular?</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369232" y="1930400"/>
            <a:ext cx="9089232" cy="1477328"/>
          </a:xfrm>
          <a:prstGeom prst="rect">
            <a:avLst/>
          </a:prstGeom>
          <a:noFill/>
        </p:spPr>
        <p:txBody>
          <a:bodyPr wrap="square">
            <a:spAutoFit/>
          </a:bodyPr>
          <a:lstStyle/>
          <a:p>
            <a:r>
              <a:rPr lang="en-US" dirty="0">
                <a:latin typeface="Aptos" panose="020B0004020202020204" pitchFamily="34" charset="0"/>
              </a:rPr>
              <a:t>You can make sure that this line of code did what it was supposed to by opening the variable it made in the workspace. </a:t>
            </a:r>
          </a:p>
          <a:p>
            <a:endParaRPr lang="en-US" dirty="0">
              <a:latin typeface="Aptos" panose="020B0004020202020204" pitchFamily="34" charset="0"/>
            </a:endParaRPr>
          </a:p>
          <a:p>
            <a:r>
              <a:rPr lang="en-US" dirty="0">
                <a:latin typeface="Aptos" panose="020B0004020202020204" pitchFamily="34" charset="0"/>
              </a:rPr>
              <a:t>Double click on the name "full_list" in the workspace and it will open a spreadsheet of the values in their respective rows:</a:t>
            </a:r>
            <a:endParaRPr lang="en-US" b="1" dirty="0">
              <a:latin typeface="Aptos" panose="020B0004020202020204" pitchFamily="34" charset="0"/>
            </a:endParaRPr>
          </a:p>
        </p:txBody>
      </p:sp>
      <p:pic>
        <p:nvPicPr>
          <p:cNvPr id="5122" name="Picture 2">
            <a:extLst>
              <a:ext uri="{FF2B5EF4-FFF2-40B4-BE49-F238E27FC236}">
                <a16:creationId xmlns:a16="http://schemas.microsoft.com/office/drawing/2014/main" id="{4F8F3924-ADFB-5681-D588-28CFBCA79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48" y="3977576"/>
            <a:ext cx="4565705" cy="20517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E7085C3-DEB1-4593-1E0F-F33F0F048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4373309"/>
            <a:ext cx="6329363" cy="127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47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3" y="433308"/>
            <a:ext cx="8781130" cy="1320800"/>
          </a:xfrm>
        </p:spPr>
        <p:txBody>
          <a:bodyPr>
            <a:normAutofit/>
          </a:bodyPr>
          <a:lstStyle/>
          <a:p>
            <a:r>
              <a:rPr lang="en-US" b="1" dirty="0">
                <a:solidFill>
                  <a:srgbClr val="005496"/>
                </a:solidFill>
                <a:cs typeface="Calibri" panose="020F0502020204030204" pitchFamily="34" charset="0"/>
              </a:rPr>
              <a:t>How Can We Use Programming to Predict Sports and Top Tracks?</a:t>
            </a:r>
          </a:p>
        </p:txBody>
      </p:sp>
      <p:sp>
        <p:nvSpPr>
          <p:cNvPr id="9" name="TextBox 8">
            <a:extLst>
              <a:ext uri="{FF2B5EF4-FFF2-40B4-BE49-F238E27FC236}">
                <a16:creationId xmlns:a16="http://schemas.microsoft.com/office/drawing/2014/main" id="{11FD371A-A358-3F7F-999B-78E54424BAD0}"/>
              </a:ext>
            </a:extLst>
          </p:cNvPr>
          <p:cNvSpPr txBox="1"/>
          <p:nvPr/>
        </p:nvSpPr>
        <p:spPr>
          <a:xfrm>
            <a:off x="315384" y="2025650"/>
            <a:ext cx="8781130" cy="369332"/>
          </a:xfrm>
          <a:prstGeom prst="rect">
            <a:avLst/>
          </a:prstGeom>
          <a:noFill/>
        </p:spPr>
        <p:txBody>
          <a:bodyPr wrap="square" rtlCol="0">
            <a:spAutoFit/>
          </a:bodyPr>
          <a:lstStyle/>
          <a:p>
            <a:pPr marL="0" marR="0">
              <a:spcBef>
                <a:spcPts val="900"/>
              </a:spcBef>
              <a:spcAft>
                <a:spcPts val="900"/>
              </a:spcAft>
            </a:pPr>
            <a:r>
              <a:rPr lang="en-US" sz="1800" b="1"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After watching this video, let’s discuss the following questions:</a:t>
            </a:r>
            <a:endParaRPr lang="en-US" sz="1800" dirty="0">
              <a:effectLst/>
              <a:highlight>
                <a:srgbClr val="FFFFFF"/>
              </a:highlight>
              <a:latin typeface="Times New Roman" panose="02020603050405020304" pitchFamily="18" charset="0"/>
              <a:ea typeface="Times New Roman" panose="02020603050405020304" pitchFamily="18" charset="0"/>
            </a:endParaRPr>
          </a:p>
        </p:txBody>
      </p:sp>
      <p:pic>
        <p:nvPicPr>
          <p:cNvPr id="13" name="Graphic 12" descr="Basketball Hoop with solid fill">
            <a:extLst>
              <a:ext uri="{FF2B5EF4-FFF2-40B4-BE49-F238E27FC236}">
                <a16:creationId xmlns:a16="http://schemas.microsoft.com/office/drawing/2014/main" id="{1A79D8FC-AC33-1B9B-CBAF-BE775D2A81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3290" y="1930400"/>
            <a:ext cx="1838960" cy="1838960"/>
          </a:xfrm>
          <a:prstGeom prst="rect">
            <a:avLst/>
          </a:prstGeom>
        </p:spPr>
      </p:pic>
      <p:pic>
        <p:nvPicPr>
          <p:cNvPr id="15" name="Graphic 14" descr="Sport balls with solid fill">
            <a:extLst>
              <a:ext uri="{FF2B5EF4-FFF2-40B4-BE49-F238E27FC236}">
                <a16:creationId xmlns:a16="http://schemas.microsoft.com/office/drawing/2014/main" id="{36FC1270-E9A1-53F4-DEF1-ED489F8870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0526" y="4336217"/>
            <a:ext cx="1838960" cy="1838960"/>
          </a:xfrm>
          <a:prstGeom prst="rect">
            <a:avLst/>
          </a:prstGeom>
        </p:spPr>
      </p:pic>
      <p:sp>
        <p:nvSpPr>
          <p:cNvPr id="6" name="TextBox 5">
            <a:extLst>
              <a:ext uri="{FF2B5EF4-FFF2-40B4-BE49-F238E27FC236}">
                <a16:creationId xmlns:a16="http://schemas.microsoft.com/office/drawing/2014/main" id="{3349972D-3E4C-32FC-B066-25D6DB9D3A9B}"/>
              </a:ext>
            </a:extLst>
          </p:cNvPr>
          <p:cNvSpPr txBox="1"/>
          <p:nvPr/>
        </p:nvSpPr>
        <p:spPr>
          <a:xfrm>
            <a:off x="876654" y="2666524"/>
            <a:ext cx="8382489" cy="3508653"/>
          </a:xfrm>
          <a:prstGeom prst="rect">
            <a:avLst/>
          </a:prstGeom>
          <a:noFill/>
        </p:spPr>
        <p:txBody>
          <a:bodyPr wrap="square">
            <a:spAutoFit/>
          </a:bodyPr>
          <a:lstStyle/>
          <a:p>
            <a:pPr marL="342900" marR="0" lvl="0" indent="-342900">
              <a:spcBef>
                <a:spcPts val="900"/>
              </a:spcBef>
              <a:spcAft>
                <a:spcPts val="900"/>
              </a:spcAft>
              <a:buFont typeface="+mj-lt"/>
              <a:buAutoNum type="arabicPeriod"/>
            </a:pPr>
            <a:r>
              <a:rPr lang="en-US" sz="1800" dirty="0">
                <a:solidFill>
                  <a:srgbClr val="FF66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Tools like the one in this video need a lot of data to be trained on. Why do you think getting plenty of data is important for making good predictions?</a:t>
            </a:r>
          </a:p>
          <a:p>
            <a:pPr marL="342900" marR="0" lvl="0" indent="-342900">
              <a:spcBef>
                <a:spcPts val="900"/>
              </a:spcBef>
              <a:spcAft>
                <a:spcPts val="900"/>
              </a:spcAft>
              <a:buFont typeface="+mj-lt"/>
              <a:buAutoNum type="arabicPeriod"/>
            </a:pPr>
            <a:endParaRPr lang="en-US" sz="18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spcBef>
                <a:spcPts val="900"/>
              </a:spcBef>
              <a:spcAft>
                <a:spcPts val="900"/>
              </a:spcAft>
              <a:buFont typeface="+mj-lt"/>
              <a:buAutoNum type="arabicPeriod"/>
            </a:pPr>
            <a:r>
              <a:rPr lang="en-US" sz="1800" dirty="0">
                <a:solidFill>
                  <a:srgbClr val="0070C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How do you think programs like these store different types of data? Would a player’s name be stored in a different way than player’s average score per game (name vs. number)?</a:t>
            </a:r>
          </a:p>
          <a:p>
            <a:pPr marL="342900" marR="0" lvl="0" indent="-342900">
              <a:spcBef>
                <a:spcPts val="900"/>
              </a:spcBef>
              <a:spcAft>
                <a:spcPts val="900"/>
              </a:spcAft>
              <a:buFont typeface="+mj-lt"/>
              <a:buAutoNum type="arabicPeriod"/>
            </a:pPr>
            <a:endParaRPr lang="en-US" sz="18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spcBef>
                <a:spcPts val="900"/>
              </a:spcBef>
              <a:spcAft>
                <a:spcPts val="900"/>
              </a:spcAft>
              <a:buFont typeface="+mj-lt"/>
              <a:buAutoNum type="arabicPeriod"/>
            </a:pPr>
            <a:r>
              <a:rPr lang="en-US" sz="1800" dirty="0">
                <a:solidFill>
                  <a:srgbClr val="FF66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What other places could you apply a tool like this? How might something like this be useful for working in the music industry?</a:t>
            </a:r>
            <a:endParaRPr lang="en-US" sz="1800" dirty="0">
              <a:solidFill>
                <a:srgbClr val="FF6600"/>
              </a:solidFill>
              <a:effectLst/>
              <a:highlight>
                <a:srgbClr val="FFFFFF"/>
              </a:highligh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50695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5143501"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3: What Song is the Most Popular?</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369232" y="1777152"/>
            <a:ext cx="9089232" cy="2031325"/>
          </a:xfrm>
          <a:prstGeom prst="rect">
            <a:avLst/>
          </a:prstGeom>
          <a:noFill/>
        </p:spPr>
        <p:txBody>
          <a:bodyPr wrap="square">
            <a:spAutoFit/>
          </a:bodyPr>
          <a:lstStyle/>
          <a:p>
            <a:r>
              <a:rPr lang="en-US" dirty="0">
                <a:latin typeface="Aptos" panose="020B0004020202020204" pitchFamily="34" charset="0"/>
              </a:rPr>
              <a:t>In order to triple check our new 2D array, we can even print the rows individually.</a:t>
            </a:r>
          </a:p>
          <a:p>
            <a:endParaRPr lang="en-US" dirty="0">
              <a:latin typeface="Aptos" panose="020B0004020202020204" pitchFamily="34" charset="0"/>
            </a:endParaRPr>
          </a:p>
          <a:p>
            <a:r>
              <a:rPr lang="en-US" dirty="0">
                <a:latin typeface="Aptos" panose="020B0004020202020204" pitchFamily="34" charset="0"/>
              </a:rPr>
              <a:t>The first row will be the names of the song and the second row will be their respective stream counts. </a:t>
            </a:r>
          </a:p>
          <a:p>
            <a:endParaRPr lang="en-US" b="1" dirty="0">
              <a:latin typeface="Aptos" panose="020B0004020202020204" pitchFamily="34" charset="0"/>
            </a:endParaRPr>
          </a:p>
          <a:p>
            <a:r>
              <a:rPr lang="en-US" b="1" dirty="0">
                <a:latin typeface="Aptos" panose="020B0004020202020204" pitchFamily="34" charset="0"/>
              </a:rPr>
              <a:t>Since we typed them in order, the first song in row one will have the stream counts of the first number in row two.</a:t>
            </a:r>
          </a:p>
        </p:txBody>
      </p:sp>
      <p:pic>
        <p:nvPicPr>
          <p:cNvPr id="6" name="Picture 5">
            <a:extLst>
              <a:ext uri="{FF2B5EF4-FFF2-40B4-BE49-F238E27FC236}">
                <a16:creationId xmlns:a16="http://schemas.microsoft.com/office/drawing/2014/main" id="{73602222-4338-AC0F-D781-5EBCDF853113}"/>
              </a:ext>
            </a:extLst>
          </p:cNvPr>
          <p:cNvPicPr>
            <a:picLocks noChangeAspect="1"/>
          </p:cNvPicPr>
          <p:nvPr/>
        </p:nvPicPr>
        <p:blipFill>
          <a:blip r:embed="rId3"/>
          <a:stretch>
            <a:fillRect/>
          </a:stretch>
        </p:blipFill>
        <p:spPr>
          <a:xfrm>
            <a:off x="1991324" y="4063152"/>
            <a:ext cx="6153150" cy="2371725"/>
          </a:xfrm>
          <a:prstGeom prst="rect">
            <a:avLst/>
          </a:prstGeom>
        </p:spPr>
      </p:pic>
    </p:spTree>
    <p:extLst>
      <p:ext uri="{BB962C8B-B14F-4D97-AF65-F5344CB8AC3E}">
        <p14:creationId xmlns:p14="http://schemas.microsoft.com/office/powerpoint/2010/main" val="3134689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5143501"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3: What Song is the Most Popular?</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369232" y="2000379"/>
            <a:ext cx="9089232" cy="1477328"/>
          </a:xfrm>
          <a:prstGeom prst="rect">
            <a:avLst/>
          </a:prstGeom>
          <a:noFill/>
        </p:spPr>
        <p:txBody>
          <a:bodyPr wrap="square">
            <a:spAutoFit/>
          </a:bodyPr>
          <a:lstStyle/>
          <a:p>
            <a:r>
              <a:rPr lang="en-US" dirty="0">
                <a:latin typeface="Aptos" panose="020B0004020202020204" pitchFamily="34" charset="0"/>
              </a:rPr>
              <a:t>We will now practice what is called “</a:t>
            </a:r>
            <a:r>
              <a:rPr lang="en-US" b="1" dirty="0">
                <a:solidFill>
                  <a:srgbClr val="FF6600"/>
                </a:solidFill>
                <a:latin typeface="Aptos" panose="020B0004020202020204" pitchFamily="34" charset="0"/>
              </a:rPr>
              <a:t>casting</a:t>
            </a:r>
            <a:r>
              <a:rPr lang="en-US" dirty="0">
                <a:latin typeface="Aptos" panose="020B0004020202020204" pitchFamily="34" charset="0"/>
              </a:rPr>
              <a:t>” by changing the string variables that we created by adding our stream counts to the 2D array.</a:t>
            </a:r>
          </a:p>
          <a:p>
            <a:endParaRPr lang="en-US" b="1" dirty="0">
              <a:latin typeface="Aptos" panose="020B0004020202020204" pitchFamily="34" charset="0"/>
            </a:endParaRPr>
          </a:p>
          <a:p>
            <a:r>
              <a:rPr lang="en-US" b="1" dirty="0">
                <a:latin typeface="Aptos" panose="020B0004020202020204" pitchFamily="34" charset="0"/>
              </a:rPr>
              <a:t>We can cast these values back to doubles so we can find the maximum value. We cannot use max() on string values!</a:t>
            </a:r>
          </a:p>
        </p:txBody>
      </p:sp>
      <p:pic>
        <p:nvPicPr>
          <p:cNvPr id="7" name="Picture 6">
            <a:extLst>
              <a:ext uri="{FF2B5EF4-FFF2-40B4-BE49-F238E27FC236}">
                <a16:creationId xmlns:a16="http://schemas.microsoft.com/office/drawing/2014/main" id="{C5032607-8DB2-174F-4B58-17F9763D4A0E}"/>
              </a:ext>
            </a:extLst>
          </p:cNvPr>
          <p:cNvPicPr>
            <a:picLocks noChangeAspect="1"/>
          </p:cNvPicPr>
          <p:nvPr/>
        </p:nvPicPr>
        <p:blipFill>
          <a:blip r:embed="rId3"/>
          <a:stretch>
            <a:fillRect/>
          </a:stretch>
        </p:blipFill>
        <p:spPr>
          <a:xfrm>
            <a:off x="1548411" y="3852862"/>
            <a:ext cx="7038975" cy="2238375"/>
          </a:xfrm>
          <a:prstGeom prst="rect">
            <a:avLst/>
          </a:prstGeom>
        </p:spPr>
      </p:pic>
    </p:spTree>
    <p:extLst>
      <p:ext uri="{BB962C8B-B14F-4D97-AF65-F5344CB8AC3E}">
        <p14:creationId xmlns:p14="http://schemas.microsoft.com/office/powerpoint/2010/main" val="3486994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5143501"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3: What Song is the Most Popular?</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416857" y="2000379"/>
            <a:ext cx="3697943" cy="3416320"/>
          </a:xfrm>
          <a:prstGeom prst="rect">
            <a:avLst/>
          </a:prstGeom>
          <a:noFill/>
        </p:spPr>
        <p:txBody>
          <a:bodyPr wrap="square">
            <a:spAutoFit/>
          </a:bodyPr>
          <a:lstStyle/>
          <a:p>
            <a:r>
              <a:rPr lang="en-US" dirty="0">
                <a:latin typeface="Aptos" panose="020B0004020202020204" pitchFamily="34" charset="0"/>
              </a:rPr>
              <a:t>While we could use the previous array, since it only contains the stream counts, that are already numerical, we want the song name in the row above that is paired with the correct number of streams in the second row, so we use the array that has both.</a:t>
            </a:r>
          </a:p>
          <a:p>
            <a:endParaRPr lang="en-US" b="1" dirty="0">
              <a:latin typeface="Aptos" panose="020B0004020202020204" pitchFamily="34" charset="0"/>
            </a:endParaRPr>
          </a:p>
          <a:p>
            <a:r>
              <a:rPr lang="en-US" b="1" dirty="0">
                <a:latin typeface="Aptos" panose="020B0004020202020204" pitchFamily="34" charset="0"/>
              </a:rPr>
              <a:t>This will be more important once we have data that comes in 2D arrays already, like spreadsheets.</a:t>
            </a:r>
          </a:p>
        </p:txBody>
      </p:sp>
      <p:pic>
        <p:nvPicPr>
          <p:cNvPr id="6" name="Picture 5">
            <a:extLst>
              <a:ext uri="{FF2B5EF4-FFF2-40B4-BE49-F238E27FC236}">
                <a16:creationId xmlns:a16="http://schemas.microsoft.com/office/drawing/2014/main" id="{4F38B311-D482-1A3E-0A3E-6285B5FEF3EE}"/>
              </a:ext>
            </a:extLst>
          </p:cNvPr>
          <p:cNvPicPr>
            <a:picLocks noChangeAspect="1"/>
          </p:cNvPicPr>
          <p:nvPr/>
        </p:nvPicPr>
        <p:blipFill>
          <a:blip r:embed="rId3"/>
          <a:stretch>
            <a:fillRect/>
          </a:stretch>
        </p:blipFill>
        <p:spPr>
          <a:xfrm>
            <a:off x="4906224" y="1779384"/>
            <a:ext cx="6341955" cy="3299232"/>
          </a:xfrm>
          <a:prstGeom prst="rect">
            <a:avLst/>
          </a:prstGeom>
        </p:spPr>
      </p:pic>
      <p:pic>
        <p:nvPicPr>
          <p:cNvPr id="8" name="Picture 4">
            <a:extLst>
              <a:ext uri="{FF2B5EF4-FFF2-40B4-BE49-F238E27FC236}">
                <a16:creationId xmlns:a16="http://schemas.microsoft.com/office/drawing/2014/main" id="{7B7104B5-A92E-80D1-E021-35BA43A91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8816" y="5416699"/>
            <a:ext cx="6329363" cy="127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997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5143501"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3: What Song is the Most Popular?</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416857" y="1693853"/>
            <a:ext cx="8527118" cy="1754326"/>
          </a:xfrm>
          <a:prstGeom prst="rect">
            <a:avLst/>
          </a:prstGeom>
          <a:noFill/>
        </p:spPr>
        <p:txBody>
          <a:bodyPr wrap="square">
            <a:spAutoFit/>
          </a:bodyPr>
          <a:lstStyle/>
          <a:p>
            <a:r>
              <a:rPr lang="en-US" dirty="0">
                <a:latin typeface="Aptos" panose="020B0004020202020204" pitchFamily="34" charset="0"/>
              </a:rPr>
              <a:t>Now that we have the index of the value in the array that has the largest song count, we can go back to the first row and use that index to find the song title that is in the same spot in the row above.</a:t>
            </a:r>
          </a:p>
          <a:p>
            <a:endParaRPr lang="en-US" b="1" dirty="0">
              <a:latin typeface="Aptos" panose="020B0004020202020204" pitchFamily="34" charset="0"/>
            </a:endParaRPr>
          </a:p>
          <a:p>
            <a:r>
              <a:rPr lang="en-US" b="1" dirty="0">
                <a:latin typeface="Aptos" panose="020B0004020202020204" pitchFamily="34" charset="0"/>
              </a:rPr>
              <a:t>Since max_index will equal “10” it will grab the tenth song name “Espresso” from the array. We can run this cell to double check this value.</a:t>
            </a:r>
          </a:p>
        </p:txBody>
      </p:sp>
      <p:pic>
        <p:nvPicPr>
          <p:cNvPr id="7" name="Picture 6">
            <a:extLst>
              <a:ext uri="{FF2B5EF4-FFF2-40B4-BE49-F238E27FC236}">
                <a16:creationId xmlns:a16="http://schemas.microsoft.com/office/drawing/2014/main" id="{EB7789FB-6F4A-8BEA-9A38-F240B25D4673}"/>
              </a:ext>
            </a:extLst>
          </p:cNvPr>
          <p:cNvPicPr>
            <a:picLocks noChangeAspect="1"/>
          </p:cNvPicPr>
          <p:nvPr/>
        </p:nvPicPr>
        <p:blipFill>
          <a:blip r:embed="rId3"/>
          <a:stretch>
            <a:fillRect/>
          </a:stretch>
        </p:blipFill>
        <p:spPr>
          <a:xfrm>
            <a:off x="1495425" y="3619555"/>
            <a:ext cx="7582500" cy="1428750"/>
          </a:xfrm>
          <a:prstGeom prst="rect">
            <a:avLst/>
          </a:prstGeom>
        </p:spPr>
      </p:pic>
      <p:pic>
        <p:nvPicPr>
          <p:cNvPr id="10" name="Picture 9">
            <a:extLst>
              <a:ext uri="{FF2B5EF4-FFF2-40B4-BE49-F238E27FC236}">
                <a16:creationId xmlns:a16="http://schemas.microsoft.com/office/drawing/2014/main" id="{87F81D2F-FBB1-D3DF-A8E5-A4D326F9FE98}"/>
              </a:ext>
            </a:extLst>
          </p:cNvPr>
          <p:cNvPicPr>
            <a:picLocks noChangeAspect="1"/>
          </p:cNvPicPr>
          <p:nvPr/>
        </p:nvPicPr>
        <p:blipFill>
          <a:blip r:embed="rId4"/>
          <a:stretch>
            <a:fillRect/>
          </a:stretch>
        </p:blipFill>
        <p:spPr>
          <a:xfrm>
            <a:off x="2286300" y="5324475"/>
            <a:ext cx="6000750" cy="1276350"/>
          </a:xfrm>
          <a:prstGeom prst="rect">
            <a:avLst/>
          </a:prstGeom>
        </p:spPr>
      </p:pic>
      <p:cxnSp>
        <p:nvCxnSpPr>
          <p:cNvPr id="12" name="Straight Arrow Connector 11">
            <a:extLst>
              <a:ext uri="{FF2B5EF4-FFF2-40B4-BE49-F238E27FC236}">
                <a16:creationId xmlns:a16="http://schemas.microsoft.com/office/drawing/2014/main" id="{C959ED59-3068-815D-14FA-2A2374F67B07}"/>
              </a:ext>
            </a:extLst>
          </p:cNvPr>
          <p:cNvCxnSpPr>
            <a:cxnSpLocks/>
          </p:cNvCxnSpPr>
          <p:nvPr/>
        </p:nvCxnSpPr>
        <p:spPr>
          <a:xfrm flipH="1">
            <a:off x="8077200" y="5486400"/>
            <a:ext cx="1219200" cy="533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668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5143501"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3: What Song is the Most Popular?</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416857" y="1693853"/>
            <a:ext cx="8527118" cy="2031325"/>
          </a:xfrm>
          <a:prstGeom prst="rect">
            <a:avLst/>
          </a:prstGeom>
          <a:noFill/>
        </p:spPr>
        <p:txBody>
          <a:bodyPr wrap="square">
            <a:spAutoFit/>
          </a:bodyPr>
          <a:lstStyle/>
          <a:p>
            <a:r>
              <a:rPr lang="en-US" dirty="0">
                <a:latin typeface="Aptos" panose="020B0004020202020204" pitchFamily="34" charset="0"/>
              </a:rPr>
              <a:t>Lastly, we can take the name of the song and the song steam counts that we grabbed from the array and use a new tool called the “</a:t>
            </a:r>
            <a:r>
              <a:rPr lang="en-US" b="1" dirty="0" err="1">
                <a:solidFill>
                  <a:srgbClr val="FF6600"/>
                </a:solidFill>
                <a:latin typeface="Aptos" panose="020B0004020202020204" pitchFamily="34" charset="0"/>
              </a:rPr>
              <a:t>fprintf</a:t>
            </a:r>
            <a:r>
              <a:rPr lang="en-US" b="1" dirty="0">
                <a:solidFill>
                  <a:srgbClr val="FF6600"/>
                </a:solidFill>
                <a:latin typeface="Aptos" panose="020B0004020202020204" pitchFamily="34" charset="0"/>
              </a:rPr>
              <a:t>()</a:t>
            </a:r>
            <a:r>
              <a:rPr lang="en-US" dirty="0">
                <a:latin typeface="Aptos" panose="020B0004020202020204" pitchFamily="34" charset="0"/>
              </a:rPr>
              <a:t>” function in order to print out a phrase along with the values.</a:t>
            </a:r>
          </a:p>
          <a:p>
            <a:endParaRPr lang="en-US" b="1" dirty="0">
              <a:latin typeface="Aptos" panose="020B0004020202020204" pitchFamily="34" charset="0"/>
            </a:endParaRPr>
          </a:p>
          <a:p>
            <a:r>
              <a:rPr lang="en-US" b="1" dirty="0">
                <a:latin typeface="Aptos" panose="020B0004020202020204" pitchFamily="34" charset="0"/>
              </a:rPr>
              <a:t>Take a look at the coding cell below to see how variables are input into the sentence using “%s” and “%d” depending on whether the variable is a string or an integer.</a:t>
            </a:r>
          </a:p>
        </p:txBody>
      </p:sp>
      <p:pic>
        <p:nvPicPr>
          <p:cNvPr id="6" name="Picture 5">
            <a:extLst>
              <a:ext uri="{FF2B5EF4-FFF2-40B4-BE49-F238E27FC236}">
                <a16:creationId xmlns:a16="http://schemas.microsoft.com/office/drawing/2014/main" id="{625FCB8B-8F89-6F0D-C3DB-8B7F1C2EAC9A}"/>
              </a:ext>
            </a:extLst>
          </p:cNvPr>
          <p:cNvPicPr>
            <a:picLocks noChangeAspect="1"/>
          </p:cNvPicPr>
          <p:nvPr/>
        </p:nvPicPr>
        <p:blipFill>
          <a:blip r:embed="rId3"/>
          <a:stretch>
            <a:fillRect/>
          </a:stretch>
        </p:blipFill>
        <p:spPr>
          <a:xfrm>
            <a:off x="1343025" y="3896554"/>
            <a:ext cx="8782050" cy="2628900"/>
          </a:xfrm>
          <a:prstGeom prst="rect">
            <a:avLst/>
          </a:prstGeom>
        </p:spPr>
      </p:pic>
    </p:spTree>
    <p:extLst>
      <p:ext uri="{BB962C8B-B14F-4D97-AF65-F5344CB8AC3E}">
        <p14:creationId xmlns:p14="http://schemas.microsoft.com/office/powerpoint/2010/main" val="3582140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Using Data In Music!</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3867149" y="1087502"/>
            <a:ext cx="5143501"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Problem 3</a:t>
            </a:r>
            <a:r>
              <a:rPr lang="en-US" b="1" dirty="0">
                <a:solidFill>
                  <a:srgbClr val="FF6600"/>
                </a:solidFill>
                <a:latin typeface="Aptos" panose="020B0004020202020204" pitchFamily="34" charset="0"/>
                <a:ea typeface="Times New Roman" panose="02020603050405020304" pitchFamily="18" charset="0"/>
                <a:cs typeface="Arial" panose="020B0604020202020204" pitchFamily="34" charset="0"/>
              </a:rPr>
              <a:t> Continued: Extra Practice</a:t>
            </a:r>
            <a:endParaRPr lang="en-US" sz="2800" b="1" dirty="0">
              <a:solidFill>
                <a:srgbClr val="FF6600"/>
              </a:solidFill>
            </a:endParaRPr>
          </a:p>
        </p:txBody>
      </p:sp>
      <p:sp>
        <p:nvSpPr>
          <p:cNvPr id="5" name="TextBox 4">
            <a:extLst>
              <a:ext uri="{FF2B5EF4-FFF2-40B4-BE49-F238E27FC236}">
                <a16:creationId xmlns:a16="http://schemas.microsoft.com/office/drawing/2014/main" id="{C6C5D912-5841-7DDC-B690-0EE483D2A79B}"/>
              </a:ext>
            </a:extLst>
          </p:cNvPr>
          <p:cNvSpPr txBox="1"/>
          <p:nvPr/>
        </p:nvSpPr>
        <p:spPr>
          <a:xfrm>
            <a:off x="677334" y="1817678"/>
            <a:ext cx="3678893" cy="4524315"/>
          </a:xfrm>
          <a:prstGeom prst="rect">
            <a:avLst/>
          </a:prstGeom>
          <a:noFill/>
        </p:spPr>
        <p:txBody>
          <a:bodyPr wrap="square">
            <a:spAutoFit/>
          </a:bodyPr>
          <a:lstStyle/>
          <a:p>
            <a:r>
              <a:rPr lang="en-US" i="1" dirty="0">
                <a:solidFill>
                  <a:srgbClr val="00B050"/>
                </a:solidFill>
                <a:latin typeface="Aptos" panose="020B0004020202020204" pitchFamily="34" charset="0"/>
              </a:rPr>
              <a:t>Congratulations, you have completed your task for the record label!</a:t>
            </a:r>
          </a:p>
          <a:p>
            <a:endParaRPr lang="en-US" b="1" dirty="0">
              <a:latin typeface="Aptos" panose="020B0004020202020204" pitchFamily="34" charset="0"/>
            </a:endParaRPr>
          </a:p>
          <a:p>
            <a:r>
              <a:rPr lang="en-US" b="1" dirty="0">
                <a:latin typeface="Aptos" panose="020B0004020202020204" pitchFamily="34" charset="0"/>
              </a:rPr>
              <a:t>Now, in order to practice your new skills, try the “Extra Practice” task at the end of the live script!</a:t>
            </a:r>
          </a:p>
          <a:p>
            <a:endParaRPr lang="en-US" dirty="0">
              <a:latin typeface="Aptos" panose="020B0004020202020204" pitchFamily="34" charset="0"/>
            </a:endParaRPr>
          </a:p>
          <a:p>
            <a:r>
              <a:rPr lang="en-US" dirty="0">
                <a:latin typeface="Aptos" panose="020B0004020202020204" pitchFamily="34" charset="0"/>
              </a:rPr>
              <a:t>Now that you know about indexing a 2D array (a list with rows and columns), and how to format a print statement, why don’t you try finding the stream count and name of the </a:t>
            </a:r>
            <a:r>
              <a:rPr lang="en-US" b="1" u="sng" dirty="0">
                <a:latin typeface="Aptos" panose="020B0004020202020204" pitchFamily="34" charset="0"/>
              </a:rPr>
              <a:t>least listened to song </a:t>
            </a:r>
            <a:r>
              <a:rPr lang="en-US" dirty="0">
                <a:latin typeface="Aptos" panose="020B0004020202020204" pitchFamily="34" charset="0"/>
              </a:rPr>
              <a:t>in the list!</a:t>
            </a:r>
          </a:p>
        </p:txBody>
      </p:sp>
      <p:pic>
        <p:nvPicPr>
          <p:cNvPr id="7" name="Picture 6">
            <a:extLst>
              <a:ext uri="{FF2B5EF4-FFF2-40B4-BE49-F238E27FC236}">
                <a16:creationId xmlns:a16="http://schemas.microsoft.com/office/drawing/2014/main" id="{310AD838-7A3D-D157-5FAE-827C62DBB152}"/>
              </a:ext>
            </a:extLst>
          </p:cNvPr>
          <p:cNvPicPr>
            <a:picLocks noChangeAspect="1"/>
          </p:cNvPicPr>
          <p:nvPr/>
        </p:nvPicPr>
        <p:blipFill>
          <a:blip r:embed="rId3"/>
          <a:stretch>
            <a:fillRect/>
          </a:stretch>
        </p:blipFill>
        <p:spPr>
          <a:xfrm>
            <a:off x="5001224" y="2291511"/>
            <a:ext cx="6594113" cy="3576647"/>
          </a:xfrm>
          <a:prstGeom prst="rect">
            <a:avLst/>
          </a:prstGeom>
        </p:spPr>
      </p:pic>
    </p:spTree>
    <p:extLst>
      <p:ext uri="{BB962C8B-B14F-4D97-AF65-F5344CB8AC3E}">
        <p14:creationId xmlns:p14="http://schemas.microsoft.com/office/powerpoint/2010/main" val="3030262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Choosing the Parameters That Matter</a:t>
            </a:r>
          </a:p>
        </p:txBody>
      </p:sp>
      <p:sp>
        <p:nvSpPr>
          <p:cNvPr id="9" name="TextBox 8">
            <a:extLst>
              <a:ext uri="{FF2B5EF4-FFF2-40B4-BE49-F238E27FC236}">
                <a16:creationId xmlns:a16="http://schemas.microsoft.com/office/drawing/2014/main" id="{11FD371A-A358-3F7F-999B-78E54424BAD0}"/>
              </a:ext>
            </a:extLst>
          </p:cNvPr>
          <p:cNvSpPr txBox="1"/>
          <p:nvPr/>
        </p:nvSpPr>
        <p:spPr>
          <a:xfrm>
            <a:off x="505354" y="1542696"/>
            <a:ext cx="8171391" cy="923330"/>
          </a:xfrm>
          <a:prstGeom prst="rect">
            <a:avLst/>
          </a:prstGeom>
          <a:noFill/>
        </p:spPr>
        <p:txBody>
          <a:bodyPr wrap="square" rtlCol="0">
            <a:spAutoFit/>
          </a:bodyPr>
          <a:lstStyle/>
          <a:p>
            <a:pPr marL="0" marR="0">
              <a:spcBef>
                <a:spcPts val="900"/>
              </a:spcBef>
              <a:spcAft>
                <a:spcPts val="900"/>
              </a:spcAft>
            </a:pPr>
            <a:r>
              <a:rPr lang="en-US" sz="1800" b="1"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Now that we have got some practice with both sports and music data, think about the videos that we watched at the beginning of this lesson about predicting the success of an athlete or the next hit song.</a:t>
            </a:r>
            <a:endParaRPr lang="en-US" sz="1800" dirty="0">
              <a:effectLst/>
              <a:highlight>
                <a:srgbClr val="FFFFFF"/>
              </a:highligh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B1496ACC-7803-5904-1114-61AB56E32A4D}"/>
              </a:ext>
            </a:extLst>
          </p:cNvPr>
          <p:cNvSpPr txBox="1"/>
          <p:nvPr/>
        </p:nvSpPr>
        <p:spPr>
          <a:xfrm>
            <a:off x="505354" y="2651016"/>
            <a:ext cx="8171391" cy="4293483"/>
          </a:xfrm>
          <a:prstGeom prst="rect">
            <a:avLst/>
          </a:prstGeom>
          <a:noFill/>
        </p:spPr>
        <p:txBody>
          <a:bodyPr wrap="square">
            <a:spAutoFit/>
          </a:bodyPr>
          <a:lstStyle/>
          <a:p>
            <a:pPr>
              <a:spcBef>
                <a:spcPts val="900"/>
              </a:spcBef>
              <a:spcAft>
                <a:spcPts val="900"/>
              </a:spcAft>
            </a:pPr>
            <a:r>
              <a:rPr lang="en-US" sz="1800" b="1" dirty="0">
                <a:solidFill>
                  <a:srgbClr val="00B05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Let’s complete the following activity:</a:t>
            </a:r>
          </a:p>
          <a:p>
            <a:pPr marL="0" marR="0">
              <a:spcBef>
                <a:spcPts val="900"/>
              </a:spcBef>
              <a:spcAft>
                <a:spcPts val="900"/>
              </a:spcAft>
            </a:pPr>
            <a:r>
              <a:rPr lang="en-US" sz="1800" dirty="0">
                <a:solidFill>
                  <a:srgbClr val="0070C0"/>
                </a:solidFill>
                <a:effectLst/>
                <a:latin typeface="Aptos" panose="020B0004020202020204" pitchFamily="34" charset="0"/>
                <a:ea typeface="Times New Roman" panose="02020603050405020304" pitchFamily="18" charset="0"/>
                <a:cs typeface="Arial" panose="020B0604020202020204" pitchFamily="34" charset="0"/>
              </a:rPr>
              <a:t>1. Get together with a group or partner and choose whether you want to predict the next best athlete (and what sport they play), or whether you want to predict the next hit song.</a:t>
            </a:r>
          </a:p>
          <a:p>
            <a:pPr marL="0" marR="0">
              <a:spcBef>
                <a:spcPts val="900"/>
              </a:spcBef>
              <a:spcAft>
                <a:spcPts val="900"/>
              </a:spcAft>
            </a:pPr>
            <a:r>
              <a:rPr lang="en-US" sz="1800"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2. Think about what parameters (variables) and what types of data you need to focus on and collect. (Is it the number of goals, the number of streams? Are these numerical values like doubles or strings?)</a:t>
            </a:r>
          </a:p>
          <a:p>
            <a:pPr marL="0" marR="0">
              <a:spcBef>
                <a:spcPts val="900"/>
              </a:spcBef>
              <a:spcAft>
                <a:spcPts val="900"/>
              </a:spcAft>
            </a:pPr>
            <a:r>
              <a:rPr lang="en-US" sz="1800" dirty="0">
                <a:solidFill>
                  <a:srgbClr val="0070C0"/>
                </a:solidFill>
                <a:effectLst/>
                <a:latin typeface="Aptos" panose="020B0004020202020204" pitchFamily="34" charset="0"/>
                <a:ea typeface="Times New Roman" panose="02020603050405020304" pitchFamily="18" charset="0"/>
                <a:cs typeface="Arial" panose="020B0604020202020204" pitchFamily="34" charset="0"/>
              </a:rPr>
              <a:t>3. Create a list of the top 5 most important parameters for your prediction and include why it is important. (feel free to add more than 5!)</a:t>
            </a:r>
          </a:p>
          <a:p>
            <a:pPr marL="0" marR="0">
              <a:spcBef>
                <a:spcPts val="900"/>
              </a:spcBef>
              <a:spcAft>
                <a:spcPts val="900"/>
              </a:spcAft>
            </a:pPr>
            <a:r>
              <a:rPr lang="en-US" sz="1800"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4. Share your parameters with the class!</a:t>
            </a:r>
          </a:p>
          <a:p>
            <a:pPr marL="0" marR="0">
              <a:spcBef>
                <a:spcPts val="900"/>
              </a:spcBef>
              <a:spcAft>
                <a:spcPts val="900"/>
              </a:spcAft>
            </a:pPr>
            <a:endParaRPr lang="en-US" sz="1800" b="1" dirty="0">
              <a:solidFill>
                <a:srgbClr val="FF66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p:txBody>
      </p:sp>
      <p:pic>
        <p:nvPicPr>
          <p:cNvPr id="3" name="Picture 2" descr="How Sports Programs Can Reduce Poverty - The Borgen Project">
            <a:extLst>
              <a:ext uri="{FF2B5EF4-FFF2-40B4-BE49-F238E27FC236}">
                <a16:creationId xmlns:a16="http://schemas.microsoft.com/office/drawing/2014/main" id="{0DF8765B-C710-A4AE-C9C3-AFAB0F4652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6171" y="1255556"/>
            <a:ext cx="2835275" cy="1885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30BE3979-B80E-6294-4097-0172CE34D41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2996" y="4280535"/>
            <a:ext cx="2838450" cy="1878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466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3" y="433308"/>
            <a:ext cx="8781130" cy="1320800"/>
          </a:xfrm>
        </p:spPr>
        <p:txBody>
          <a:bodyPr>
            <a:normAutofit/>
          </a:bodyPr>
          <a:lstStyle/>
          <a:p>
            <a:r>
              <a:rPr lang="en-US" b="1" dirty="0">
                <a:solidFill>
                  <a:srgbClr val="005496"/>
                </a:solidFill>
                <a:cs typeface="Calibri" panose="020F0502020204030204" pitchFamily="34" charset="0"/>
              </a:rPr>
              <a:t>How Can We Use Programming to Predict Sports and Top Tracks?</a:t>
            </a:r>
          </a:p>
        </p:txBody>
      </p:sp>
      <p:sp>
        <p:nvSpPr>
          <p:cNvPr id="9" name="TextBox 8">
            <a:extLst>
              <a:ext uri="{FF2B5EF4-FFF2-40B4-BE49-F238E27FC236}">
                <a16:creationId xmlns:a16="http://schemas.microsoft.com/office/drawing/2014/main" id="{11FD371A-A358-3F7F-999B-78E54424BAD0}"/>
              </a:ext>
            </a:extLst>
          </p:cNvPr>
          <p:cNvSpPr txBox="1"/>
          <p:nvPr/>
        </p:nvSpPr>
        <p:spPr>
          <a:xfrm>
            <a:off x="467784" y="1882775"/>
            <a:ext cx="8781130" cy="646331"/>
          </a:xfrm>
          <a:prstGeom prst="rect">
            <a:avLst/>
          </a:prstGeom>
          <a:noFill/>
        </p:spPr>
        <p:txBody>
          <a:bodyPr wrap="square" rtlCol="0">
            <a:spAutoFit/>
          </a:bodyPr>
          <a:lstStyle/>
          <a:p>
            <a:pPr marL="0" marR="0">
              <a:spcBef>
                <a:spcPts val="900"/>
              </a:spcBef>
              <a:spcAft>
                <a:spcPts val="900"/>
              </a:spcAft>
            </a:pPr>
            <a:r>
              <a:rPr lang="en-US" sz="1800" b="1"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Let’s see how the music industry compares to sports and what kind of data they look at when making predictions:</a:t>
            </a:r>
            <a:endParaRPr lang="en-US" sz="1800" dirty="0">
              <a:effectLst/>
              <a:highlight>
                <a:srgbClr val="FFFFFF"/>
              </a:highlight>
              <a:latin typeface="Times New Roman" panose="02020603050405020304" pitchFamily="18" charset="0"/>
              <a:ea typeface="Times New Roman" panose="02020603050405020304" pitchFamily="18" charset="0"/>
            </a:endParaRPr>
          </a:p>
        </p:txBody>
      </p:sp>
      <p:pic>
        <p:nvPicPr>
          <p:cNvPr id="3" name="Online Media 2" title="Data science and streaming music - Interview with Jonathan Gosier">
            <a:hlinkClick r:id="" action="ppaction://media"/>
            <a:extLst>
              <a:ext uri="{FF2B5EF4-FFF2-40B4-BE49-F238E27FC236}">
                <a16:creationId xmlns:a16="http://schemas.microsoft.com/office/drawing/2014/main" id="{7CD3D71B-CA1D-FC9F-B787-E4DDC167E677}"/>
              </a:ext>
            </a:extLst>
          </p:cNvPr>
          <p:cNvPicPr>
            <a:picLocks noRot="1" noChangeAspect="1"/>
          </p:cNvPicPr>
          <p:nvPr>
            <a:videoFile r:link="rId1"/>
          </p:nvPr>
        </p:nvPicPr>
        <p:blipFill>
          <a:blip r:embed="rId3"/>
          <a:stretch>
            <a:fillRect/>
          </a:stretch>
        </p:blipFill>
        <p:spPr>
          <a:xfrm>
            <a:off x="1805516" y="2738192"/>
            <a:ext cx="6524764" cy="3686500"/>
          </a:xfrm>
          <a:prstGeom prst="rect">
            <a:avLst/>
          </a:prstGeom>
        </p:spPr>
      </p:pic>
      <p:pic>
        <p:nvPicPr>
          <p:cNvPr id="5" name="Graphic 4" descr="Music notes with solid fill">
            <a:extLst>
              <a:ext uri="{FF2B5EF4-FFF2-40B4-BE49-F238E27FC236}">
                <a16:creationId xmlns:a16="http://schemas.microsoft.com/office/drawing/2014/main" id="{C5F7B7B7-30AE-05B2-C96B-F8698F1395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73754" y="2205940"/>
            <a:ext cx="1625460" cy="1625460"/>
          </a:xfrm>
          <a:prstGeom prst="rect">
            <a:avLst/>
          </a:prstGeom>
        </p:spPr>
      </p:pic>
      <p:pic>
        <p:nvPicPr>
          <p:cNvPr id="8" name="Graphic 7" descr="Disk jockey female with solid fill">
            <a:extLst>
              <a:ext uri="{FF2B5EF4-FFF2-40B4-BE49-F238E27FC236}">
                <a16:creationId xmlns:a16="http://schemas.microsoft.com/office/drawing/2014/main" id="{97C3A281-9F79-9DE1-5BE5-0CF0E44BB3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86484" y="3926911"/>
            <a:ext cx="1511863" cy="1511863"/>
          </a:xfrm>
          <a:prstGeom prst="rect">
            <a:avLst/>
          </a:prstGeom>
        </p:spPr>
      </p:pic>
    </p:spTree>
    <p:extLst>
      <p:ext uri="{BB962C8B-B14F-4D97-AF65-F5344CB8AC3E}">
        <p14:creationId xmlns:p14="http://schemas.microsoft.com/office/powerpoint/2010/main" val="266007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3" y="433308"/>
            <a:ext cx="8781130" cy="1320800"/>
          </a:xfrm>
        </p:spPr>
        <p:txBody>
          <a:bodyPr>
            <a:normAutofit/>
          </a:bodyPr>
          <a:lstStyle/>
          <a:p>
            <a:r>
              <a:rPr lang="en-US" b="1" dirty="0">
                <a:solidFill>
                  <a:srgbClr val="005496"/>
                </a:solidFill>
                <a:cs typeface="Calibri" panose="020F0502020204030204" pitchFamily="34" charset="0"/>
              </a:rPr>
              <a:t>How Can We Use Programming to Predict Sports and Top Tracks?</a:t>
            </a:r>
          </a:p>
        </p:txBody>
      </p:sp>
      <p:sp>
        <p:nvSpPr>
          <p:cNvPr id="9" name="TextBox 8">
            <a:extLst>
              <a:ext uri="{FF2B5EF4-FFF2-40B4-BE49-F238E27FC236}">
                <a16:creationId xmlns:a16="http://schemas.microsoft.com/office/drawing/2014/main" id="{11FD371A-A358-3F7F-999B-78E54424BAD0}"/>
              </a:ext>
            </a:extLst>
          </p:cNvPr>
          <p:cNvSpPr txBox="1"/>
          <p:nvPr/>
        </p:nvSpPr>
        <p:spPr>
          <a:xfrm>
            <a:off x="467784" y="1882775"/>
            <a:ext cx="8781130" cy="369332"/>
          </a:xfrm>
          <a:prstGeom prst="rect">
            <a:avLst/>
          </a:prstGeom>
          <a:noFill/>
        </p:spPr>
        <p:txBody>
          <a:bodyPr wrap="square" rtlCol="0">
            <a:spAutoFit/>
          </a:bodyPr>
          <a:lstStyle/>
          <a:p>
            <a:pPr marL="0" marR="0">
              <a:spcBef>
                <a:spcPts val="900"/>
              </a:spcBef>
              <a:spcAft>
                <a:spcPts val="900"/>
              </a:spcAft>
            </a:pPr>
            <a:r>
              <a:rPr lang="en-US" sz="1800" b="1"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Let’s discuss:</a:t>
            </a:r>
            <a:endParaRPr lang="en-US" sz="1800" dirty="0">
              <a:effectLst/>
              <a:highlight>
                <a:srgbClr val="FFFFFF"/>
              </a:highlight>
              <a:latin typeface="Times New Roman" panose="02020603050405020304" pitchFamily="18" charset="0"/>
              <a:ea typeface="Times New Roman" panose="02020603050405020304" pitchFamily="18" charset="0"/>
            </a:endParaRPr>
          </a:p>
        </p:txBody>
      </p:sp>
      <p:pic>
        <p:nvPicPr>
          <p:cNvPr id="5" name="Graphic 4" descr="Music notes with solid fill">
            <a:extLst>
              <a:ext uri="{FF2B5EF4-FFF2-40B4-BE49-F238E27FC236}">
                <a16:creationId xmlns:a16="http://schemas.microsoft.com/office/drawing/2014/main" id="{C5F7B7B7-30AE-05B2-C96B-F8698F139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3754" y="2205940"/>
            <a:ext cx="1625460" cy="1625460"/>
          </a:xfrm>
          <a:prstGeom prst="rect">
            <a:avLst/>
          </a:prstGeom>
        </p:spPr>
      </p:pic>
      <p:pic>
        <p:nvPicPr>
          <p:cNvPr id="8" name="Graphic 7" descr="Disk jockey female with solid fill">
            <a:extLst>
              <a:ext uri="{FF2B5EF4-FFF2-40B4-BE49-F238E27FC236}">
                <a16:creationId xmlns:a16="http://schemas.microsoft.com/office/drawing/2014/main" id="{97C3A281-9F79-9DE1-5BE5-0CF0E44BB3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6484" y="3926911"/>
            <a:ext cx="1511863" cy="1511863"/>
          </a:xfrm>
          <a:prstGeom prst="rect">
            <a:avLst/>
          </a:prstGeom>
        </p:spPr>
      </p:pic>
      <p:sp>
        <p:nvSpPr>
          <p:cNvPr id="6" name="TextBox 5">
            <a:extLst>
              <a:ext uri="{FF2B5EF4-FFF2-40B4-BE49-F238E27FC236}">
                <a16:creationId xmlns:a16="http://schemas.microsoft.com/office/drawing/2014/main" id="{60126ABF-7C01-87AD-C406-2F989715CDB9}"/>
              </a:ext>
            </a:extLst>
          </p:cNvPr>
          <p:cNvSpPr txBox="1"/>
          <p:nvPr/>
        </p:nvSpPr>
        <p:spPr>
          <a:xfrm>
            <a:off x="1115483" y="2583589"/>
            <a:ext cx="7443327" cy="923330"/>
          </a:xfrm>
          <a:prstGeom prst="rect">
            <a:avLst/>
          </a:prstGeom>
          <a:noFill/>
        </p:spPr>
        <p:txBody>
          <a:bodyPr wrap="square">
            <a:spAutoFit/>
          </a:bodyPr>
          <a:lstStyle/>
          <a:p>
            <a:pPr marL="0" marR="0">
              <a:spcBef>
                <a:spcPts val="900"/>
              </a:spcBef>
              <a:spcAft>
                <a:spcPts val="900"/>
              </a:spcAft>
            </a:pPr>
            <a:r>
              <a:rPr lang="en-US" sz="1800" b="1" dirty="0">
                <a:solidFill>
                  <a:srgbClr val="00B05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How does the music industry differ from the sports industry? For sports the focus is on the athlete, but is music solely data generated by the artists?</a:t>
            </a:r>
            <a:endParaRPr lang="en-US" sz="1800" b="1" dirty="0">
              <a:solidFill>
                <a:srgbClr val="00B050"/>
              </a:solidFill>
              <a:effectLst/>
              <a:highlight>
                <a:srgbClr val="FFFFFF"/>
              </a:highligh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B63DD7E9-AA51-71C4-B0BD-C426CA07E6AF}"/>
              </a:ext>
            </a:extLst>
          </p:cNvPr>
          <p:cNvPicPr>
            <a:picLocks noChangeAspect="1"/>
          </p:cNvPicPr>
          <p:nvPr/>
        </p:nvPicPr>
        <p:blipFill>
          <a:blip r:embed="rId6"/>
          <a:stretch>
            <a:fillRect/>
          </a:stretch>
        </p:blipFill>
        <p:spPr>
          <a:xfrm>
            <a:off x="691556" y="3926910"/>
            <a:ext cx="3886200" cy="2573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A910B7A-D8C1-837B-05F0-772485DB8675}"/>
              </a:ext>
            </a:extLst>
          </p:cNvPr>
          <p:cNvPicPr>
            <a:picLocks noChangeAspect="1"/>
          </p:cNvPicPr>
          <p:nvPr/>
        </p:nvPicPr>
        <p:blipFill>
          <a:blip r:embed="rId7"/>
          <a:stretch>
            <a:fillRect/>
          </a:stretch>
        </p:blipFill>
        <p:spPr>
          <a:xfrm>
            <a:off x="5699594" y="3926911"/>
            <a:ext cx="3857750" cy="2573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2925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b="1" dirty="0">
                <a:solidFill>
                  <a:srgbClr val="005496"/>
                </a:solidFill>
                <a:cs typeface="Calibri" panose="020F0502020204030204" pitchFamily="34" charset="0"/>
              </a:rPr>
              <a:t>Before We Get Started!</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1624067" y="1296192"/>
            <a:ext cx="8148722" cy="1268411"/>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We need to create a MathWorks account to use the MATLAB online tool!</a:t>
            </a:r>
            <a:endParaRPr lang="en-US" sz="2800" dirty="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486834" y="1930397"/>
            <a:ext cx="8781130" cy="815608"/>
          </a:xfrm>
          <a:prstGeom prst="rect">
            <a:avLst/>
          </a:prstGeom>
          <a:noFill/>
        </p:spPr>
        <p:txBody>
          <a:bodyPr wrap="square" rtlCol="0">
            <a:spAutoFit/>
          </a:bodyPr>
          <a:lstStyle/>
          <a:p>
            <a:pPr marL="0" marR="0">
              <a:spcBef>
                <a:spcPts val="900"/>
              </a:spcBef>
              <a:spcAft>
                <a:spcPts val="900"/>
              </a:spcAft>
            </a:pPr>
            <a:r>
              <a:rPr lang="en-US" b="1" dirty="0">
                <a:effectLst/>
                <a:highlight>
                  <a:srgbClr val="FFFFFF"/>
                </a:highlight>
                <a:latin typeface="Aptos" panose="020B0004020202020204" pitchFamily="34" charset="0"/>
                <a:ea typeface="Times New Roman" panose="02020603050405020304" pitchFamily="18" charset="0"/>
                <a:cs typeface="Arial" panose="020B0604020202020204" pitchFamily="34" charset="0"/>
              </a:rPr>
              <a:t>Please watch the </a:t>
            </a:r>
            <a:r>
              <a:rPr lang="en-US" b="1" dirty="0">
                <a:solidFill>
                  <a:srgbClr val="0070C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video below </a:t>
            </a:r>
            <a:r>
              <a:rPr lang="en-US" b="1" dirty="0">
                <a:effectLst/>
                <a:highlight>
                  <a:srgbClr val="FFFFFF"/>
                </a:highlight>
                <a:latin typeface="Aptos" panose="020B0004020202020204" pitchFamily="34" charset="0"/>
                <a:ea typeface="Times New Roman" panose="02020603050405020304" pitchFamily="18" charset="0"/>
                <a:cs typeface="Arial" panose="020B0604020202020204" pitchFamily="34" charset="0"/>
              </a:rPr>
              <a:t>on how to create a MathWorks Account:</a:t>
            </a:r>
            <a:endParaRPr lang="en-US" dirty="0">
              <a:effectLst/>
              <a:highlight>
                <a:srgbClr val="FFFFFF"/>
              </a:highlight>
              <a:latin typeface="Times New Roman" panose="02020603050405020304" pitchFamily="18" charset="0"/>
              <a:ea typeface="Times New Roman" panose="02020603050405020304" pitchFamily="18" charset="0"/>
            </a:endParaRPr>
          </a:p>
          <a:p>
            <a:pPr marL="0" marR="0">
              <a:spcBef>
                <a:spcPts val="900"/>
              </a:spcBef>
              <a:spcAft>
                <a:spcPts val="900"/>
              </a:spcAft>
            </a:pPr>
            <a:endParaRPr lang="en-US" sz="1400" dirty="0">
              <a:effectLst/>
              <a:highlight>
                <a:srgbClr val="FFFFFF"/>
              </a:highlight>
              <a:latin typeface="Times New Roman" panose="02020603050405020304" pitchFamily="18" charset="0"/>
              <a:ea typeface="Times New Roman" panose="02020603050405020304" pitchFamily="18" charset="0"/>
            </a:endParaRPr>
          </a:p>
        </p:txBody>
      </p:sp>
      <p:pic>
        <p:nvPicPr>
          <p:cNvPr id="5" name="Online Media 4" title="Making a MathWorks Account (MATLAB)">
            <a:hlinkClick r:id="" action="ppaction://media"/>
            <a:extLst>
              <a:ext uri="{FF2B5EF4-FFF2-40B4-BE49-F238E27FC236}">
                <a16:creationId xmlns:a16="http://schemas.microsoft.com/office/drawing/2014/main" id="{7AD00AAF-D8B3-3821-E5B1-4DB8B6D282D6}"/>
              </a:ext>
            </a:extLst>
          </p:cNvPr>
          <p:cNvPicPr>
            <a:picLocks noRot="1" noChangeAspect="1"/>
          </p:cNvPicPr>
          <p:nvPr>
            <a:videoFile r:link="rId1"/>
          </p:nvPr>
        </p:nvPicPr>
        <p:blipFill>
          <a:blip r:embed="rId4"/>
          <a:stretch>
            <a:fillRect/>
          </a:stretch>
        </p:blipFill>
        <p:spPr>
          <a:xfrm>
            <a:off x="1624067" y="2564603"/>
            <a:ext cx="7097373" cy="4010025"/>
          </a:xfrm>
          <a:prstGeom prst="rect">
            <a:avLst/>
          </a:prstGeom>
        </p:spPr>
      </p:pic>
    </p:spTree>
    <p:extLst>
      <p:ext uri="{BB962C8B-B14F-4D97-AF65-F5344CB8AC3E}">
        <p14:creationId xmlns:p14="http://schemas.microsoft.com/office/powerpoint/2010/main" val="15167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Now That We Have a MathWorks Account</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1624067" y="1296192"/>
            <a:ext cx="8148722" cy="1268411"/>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We need to be able to grab our live scripts</a:t>
            </a:r>
            <a:r>
              <a:rPr lang="en-US" b="1" dirty="0">
                <a:solidFill>
                  <a:srgbClr val="FF6600"/>
                </a:solidFill>
                <a:latin typeface="Aptos" panose="020B0004020202020204" pitchFamily="34" charset="0"/>
                <a:ea typeface="Times New Roman" panose="02020603050405020304" pitchFamily="18" charset="0"/>
                <a:cs typeface="Arial" panose="020B0604020202020204" pitchFamily="34" charset="0"/>
              </a:rPr>
              <a:t> (code) from the MATLAB Drive</a:t>
            </a: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a:t>
            </a:r>
            <a:endParaRPr lang="en-US" sz="2800" dirty="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486834" y="1930397"/>
            <a:ext cx="8781130" cy="1092607"/>
          </a:xfrm>
          <a:prstGeom prst="rect">
            <a:avLst/>
          </a:prstGeom>
          <a:noFill/>
        </p:spPr>
        <p:txBody>
          <a:bodyPr wrap="square" rtlCol="0">
            <a:spAutoFit/>
          </a:bodyPr>
          <a:lstStyle/>
          <a:p>
            <a:pPr marL="0" marR="0">
              <a:spcBef>
                <a:spcPts val="900"/>
              </a:spcBef>
              <a:spcAft>
                <a:spcPts val="900"/>
              </a:spcAft>
            </a:pPr>
            <a:r>
              <a:rPr lang="en-US" b="1" dirty="0">
                <a:effectLst/>
                <a:highlight>
                  <a:srgbClr val="FFFFFF"/>
                </a:highlight>
                <a:latin typeface="Aptos" panose="020B0004020202020204" pitchFamily="34" charset="0"/>
                <a:ea typeface="Times New Roman" panose="02020603050405020304" pitchFamily="18" charset="0"/>
                <a:cs typeface="Arial" panose="020B0604020202020204" pitchFamily="34" charset="0"/>
              </a:rPr>
              <a:t>Please watch the </a:t>
            </a:r>
            <a:r>
              <a:rPr lang="en-US" b="1" dirty="0">
                <a:solidFill>
                  <a:srgbClr val="0070C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video below </a:t>
            </a:r>
            <a:r>
              <a:rPr lang="en-US" b="1" dirty="0">
                <a:effectLst/>
                <a:highlight>
                  <a:srgbClr val="FFFFFF"/>
                </a:highlight>
                <a:latin typeface="Aptos" panose="020B0004020202020204" pitchFamily="34" charset="0"/>
                <a:ea typeface="Times New Roman" panose="02020603050405020304" pitchFamily="18" charset="0"/>
                <a:cs typeface="Arial" panose="020B0604020202020204" pitchFamily="34" charset="0"/>
              </a:rPr>
              <a:t>on how to access the MATLAB Drive and copy files over to your own MATLAB Drive so you can make edits:</a:t>
            </a:r>
            <a:endParaRPr lang="en-US" dirty="0">
              <a:effectLst/>
              <a:highlight>
                <a:srgbClr val="FFFFFF"/>
              </a:highlight>
              <a:latin typeface="Times New Roman" panose="02020603050405020304" pitchFamily="18" charset="0"/>
              <a:ea typeface="Times New Roman" panose="02020603050405020304" pitchFamily="18" charset="0"/>
            </a:endParaRPr>
          </a:p>
          <a:p>
            <a:pPr marL="0" marR="0">
              <a:spcBef>
                <a:spcPts val="900"/>
              </a:spcBef>
              <a:spcAft>
                <a:spcPts val="900"/>
              </a:spcAft>
            </a:pPr>
            <a:endParaRPr lang="en-US" sz="1400" dirty="0">
              <a:effectLst/>
              <a:highlight>
                <a:srgbClr val="FFFFFF"/>
              </a:highlight>
              <a:latin typeface="Times New Roman" panose="02020603050405020304" pitchFamily="18" charset="0"/>
              <a:ea typeface="Times New Roman" panose="02020603050405020304" pitchFamily="18" charset="0"/>
            </a:endParaRPr>
          </a:p>
        </p:txBody>
      </p:sp>
      <p:pic>
        <p:nvPicPr>
          <p:cNvPr id="4" name="Online Media 3" title="How to Access MATLAB Drive">
            <a:hlinkClick r:id="" action="ppaction://media"/>
            <a:extLst>
              <a:ext uri="{FF2B5EF4-FFF2-40B4-BE49-F238E27FC236}">
                <a16:creationId xmlns:a16="http://schemas.microsoft.com/office/drawing/2014/main" id="{6E962EDE-7FD9-E614-C81F-D54F3C9D1319}"/>
              </a:ext>
            </a:extLst>
          </p:cNvPr>
          <p:cNvPicPr>
            <a:picLocks noRot="1" noChangeAspect="1"/>
          </p:cNvPicPr>
          <p:nvPr>
            <a:videoFile r:link="rId1"/>
          </p:nvPr>
        </p:nvPicPr>
        <p:blipFill>
          <a:blip r:embed="rId4"/>
          <a:stretch>
            <a:fillRect/>
          </a:stretch>
        </p:blipFill>
        <p:spPr>
          <a:xfrm>
            <a:off x="1624067" y="2693192"/>
            <a:ext cx="6966724" cy="3936208"/>
          </a:xfrm>
          <a:prstGeom prst="rect">
            <a:avLst/>
          </a:prstGeom>
        </p:spPr>
      </p:pic>
    </p:spTree>
    <p:extLst>
      <p:ext uri="{BB962C8B-B14F-4D97-AF65-F5344CB8AC3E}">
        <p14:creationId xmlns:p14="http://schemas.microsoft.com/office/powerpoint/2010/main" val="33787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1624067" y="1296192"/>
            <a:ext cx="8148722" cy="1268411"/>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Please copy over the files for Section 01 from the MATLAB Drive, you can find the link at the top of the PDF or Handout</a:t>
            </a:r>
            <a:endParaRPr lang="en-US" sz="2800" dirty="0">
              <a:solidFill>
                <a:srgbClr val="FF6600"/>
              </a:solidFill>
            </a:endParaRPr>
          </a:p>
        </p:txBody>
      </p:sp>
      <p:sp>
        <p:nvSpPr>
          <p:cNvPr id="9" name="TextBox 8">
            <a:extLst>
              <a:ext uri="{FF2B5EF4-FFF2-40B4-BE49-F238E27FC236}">
                <a16:creationId xmlns:a16="http://schemas.microsoft.com/office/drawing/2014/main" id="{11FD371A-A358-3F7F-999B-78E54424BAD0}"/>
              </a:ext>
            </a:extLst>
          </p:cNvPr>
          <p:cNvSpPr txBox="1"/>
          <p:nvPr/>
        </p:nvSpPr>
        <p:spPr>
          <a:xfrm>
            <a:off x="524934" y="2273297"/>
            <a:ext cx="8781130" cy="4478149"/>
          </a:xfrm>
          <a:prstGeom prst="rect">
            <a:avLst/>
          </a:prstGeom>
          <a:noFill/>
        </p:spPr>
        <p:txBody>
          <a:bodyPr wrap="square" rtlCol="0">
            <a:spAutoFit/>
          </a:bodyPr>
          <a:lstStyle/>
          <a:p>
            <a:pPr marL="0" marR="0">
              <a:spcBef>
                <a:spcPts val="900"/>
              </a:spcBef>
              <a:spcAft>
                <a:spcPts val="900"/>
              </a:spcAft>
            </a:pPr>
            <a:r>
              <a:rPr lang="en-US" b="1" dirty="0">
                <a:effectLst/>
                <a:highlight>
                  <a:srgbClr val="FFFFFF"/>
                </a:highlight>
                <a:latin typeface="Aptos" panose="020B0004020202020204" pitchFamily="34" charset="0"/>
                <a:ea typeface="Times New Roman" panose="02020603050405020304" pitchFamily="18" charset="0"/>
                <a:cs typeface="Arial" panose="020B0604020202020204" pitchFamily="34" charset="0"/>
              </a:rPr>
              <a:t>Please refer to the video on the previous slide on how to copy files over from the MATLAB Drive to your own. </a:t>
            </a:r>
          </a:p>
          <a:p>
            <a:pPr marL="0" marR="0">
              <a:spcBef>
                <a:spcPts val="900"/>
              </a:spcBef>
              <a:spcAft>
                <a:spcPts val="900"/>
              </a:spcAft>
            </a:pPr>
            <a:r>
              <a:rPr lang="en-US" b="1" dirty="0">
                <a:effectLst/>
                <a:highlight>
                  <a:srgbClr val="FFFFFF"/>
                </a:highlight>
                <a:latin typeface="Aptos" panose="020B0004020202020204" pitchFamily="34" charset="0"/>
                <a:ea typeface="Times New Roman" panose="02020603050405020304" pitchFamily="18" charset="0"/>
                <a:cs typeface="Arial" panose="020B0604020202020204" pitchFamily="34" charset="0"/>
              </a:rPr>
              <a:t>Remember that you may need to exit MATLAB by clicking your profile in the top right and re-opening the MATLAB online tool for the files to appear.</a:t>
            </a: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r>
              <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rPr>
              <a:t>‘</a:t>
            </a: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endParaRPr lang="en-US" b="1" dirty="0">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marL="0" marR="0">
              <a:spcBef>
                <a:spcPts val="900"/>
              </a:spcBef>
              <a:spcAft>
                <a:spcPts val="900"/>
              </a:spcAft>
            </a:pPr>
            <a:r>
              <a:rPr lang="en-US" sz="1800" b="1" i="0" u="sng" strike="noStrike" dirty="0">
                <a:solidFill>
                  <a:srgbClr val="0070C0"/>
                </a:solidFill>
                <a:effectLst/>
                <a:latin typeface="Aptos" panose="020B0004020202020204" pitchFamily="34" charset="0"/>
                <a:hlinkClick r:id="rId3">
                  <a:extLst>
                    <a:ext uri="{A12FA001-AC4F-418D-AE19-62706E023703}">
                      <ahyp:hlinkClr xmlns:ahyp="http://schemas.microsoft.com/office/drawing/2018/hyperlinkcolor" val="tx"/>
                    </a:ext>
                  </a:extLst>
                </a:hlinkClick>
              </a:rPr>
              <a:t>The MATLAB files for this section can be found at this link.</a:t>
            </a:r>
            <a:r>
              <a:rPr lang="en-US" sz="1800" b="0" i="0" dirty="0">
                <a:solidFill>
                  <a:srgbClr val="0070C0"/>
                </a:solidFill>
                <a:effectLst/>
                <a:latin typeface="Aptos" panose="020B0004020202020204" pitchFamily="34" charset="0"/>
              </a:rPr>
              <a:t> </a:t>
            </a:r>
            <a:endParaRPr lang="en-US" b="1" dirty="0">
              <a:solidFill>
                <a:srgbClr val="0070C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B5DDCF61-90B4-252B-B3C6-DFCA70C805AD}"/>
              </a:ext>
            </a:extLst>
          </p:cNvPr>
          <p:cNvPicPr>
            <a:picLocks noChangeAspect="1"/>
          </p:cNvPicPr>
          <p:nvPr/>
        </p:nvPicPr>
        <p:blipFill>
          <a:blip r:embed="rId4"/>
          <a:stretch>
            <a:fillRect/>
          </a:stretch>
        </p:blipFill>
        <p:spPr>
          <a:xfrm>
            <a:off x="1714500" y="3844186"/>
            <a:ext cx="6715125" cy="2300171"/>
          </a:xfrm>
          <a:prstGeom prst="rect">
            <a:avLst/>
          </a:prstGeom>
        </p:spPr>
      </p:pic>
    </p:spTree>
    <p:extLst>
      <p:ext uri="{BB962C8B-B14F-4D97-AF65-F5344CB8AC3E}">
        <p14:creationId xmlns:p14="http://schemas.microsoft.com/office/powerpoint/2010/main" val="181256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1320800"/>
          </a:xfrm>
        </p:spPr>
        <p:txBody>
          <a:bodyPr>
            <a:normAutofit/>
          </a:bodyPr>
          <a:lstStyle/>
          <a:p>
            <a:r>
              <a:rPr lang="en-US" sz="3200" b="1" dirty="0">
                <a:solidFill>
                  <a:srgbClr val="005496"/>
                </a:solidFill>
                <a:cs typeface="Calibri" panose="020F0502020204030204" pitchFamily="34" charset="0"/>
              </a:rPr>
              <a:t>Getting Started With MATLAB Onramp</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019799" y="1270000"/>
            <a:ext cx="3352939" cy="434975"/>
          </a:xfrm>
        </p:spPr>
        <p:txBody>
          <a:bodyPr>
            <a:normAutofit/>
          </a:bodyPr>
          <a:lstStyle/>
          <a:p>
            <a:pPr marL="0" indent="0" algn="ctr">
              <a:buNone/>
            </a:pPr>
            <a:r>
              <a:rPr lang="en-US" sz="1800" b="1" dirty="0">
                <a:solidFill>
                  <a:srgbClr val="FF6600"/>
                </a:solidFill>
                <a:effectLst/>
                <a:latin typeface="Aptos" panose="020B0004020202020204" pitchFamily="34" charset="0"/>
                <a:ea typeface="Times New Roman" panose="02020603050405020304" pitchFamily="18" charset="0"/>
                <a:cs typeface="Arial" panose="020B0604020202020204" pitchFamily="34" charset="0"/>
              </a:rPr>
              <a:t>MATLAB Desktop and Editor</a:t>
            </a:r>
            <a:endParaRPr lang="en-US" sz="2800" dirty="0">
              <a:solidFill>
                <a:srgbClr val="FF6600"/>
              </a:solidFill>
            </a:endParaRPr>
          </a:p>
        </p:txBody>
      </p:sp>
      <p:sp>
        <p:nvSpPr>
          <p:cNvPr id="7" name="TextBox 6">
            <a:extLst>
              <a:ext uri="{FF2B5EF4-FFF2-40B4-BE49-F238E27FC236}">
                <a16:creationId xmlns:a16="http://schemas.microsoft.com/office/drawing/2014/main" id="{F2BE38B3-7D6C-0C69-DFC2-DE37649573D7}"/>
              </a:ext>
            </a:extLst>
          </p:cNvPr>
          <p:cNvSpPr txBox="1"/>
          <p:nvPr/>
        </p:nvSpPr>
        <p:spPr>
          <a:xfrm>
            <a:off x="428765" y="1744444"/>
            <a:ext cx="8539162" cy="646331"/>
          </a:xfrm>
          <a:prstGeom prst="rect">
            <a:avLst/>
          </a:prstGeom>
          <a:noFill/>
        </p:spPr>
        <p:txBody>
          <a:bodyPr wrap="square">
            <a:spAutoFit/>
          </a:bodyPr>
          <a:lstStyle/>
          <a:p>
            <a:r>
              <a:rPr lang="en-US" dirty="0">
                <a:latin typeface="Aptos" panose="020B0004020202020204" pitchFamily="34" charset="0"/>
              </a:rPr>
              <a:t>The default layout contains three main windows: the Command window, the Workspace, and the Current Folder.</a:t>
            </a:r>
          </a:p>
        </p:txBody>
      </p:sp>
      <p:pic>
        <p:nvPicPr>
          <p:cNvPr id="1027" name="Picture 3">
            <a:extLst>
              <a:ext uri="{FF2B5EF4-FFF2-40B4-BE49-F238E27FC236}">
                <a16:creationId xmlns:a16="http://schemas.microsoft.com/office/drawing/2014/main" id="{A302F356-D259-2357-06DA-E5B03F801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361" y="2590800"/>
            <a:ext cx="7286625" cy="385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4641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14FBB91A2D4E448317DF2B29665D4B" ma:contentTypeVersion="11" ma:contentTypeDescription="Create a new document." ma:contentTypeScope="" ma:versionID="ce03b11ddeb70d4e29f6e0f2f08a57c2">
  <xsd:schema xmlns:xsd="http://www.w3.org/2001/XMLSchema" xmlns:xs="http://www.w3.org/2001/XMLSchema" xmlns:p="http://schemas.microsoft.com/office/2006/metadata/properties" xmlns:ns2="db20e136-21a0-4508-926b-2762313eb9f3" xmlns:ns3="39b7f2e4-d5db-4fb5-a652-1a14630ee8ec" targetNamespace="http://schemas.microsoft.com/office/2006/metadata/properties" ma:root="true" ma:fieldsID="f79f64c1950696ee1e11e35af4f9a3e4" ns2:_="" ns3:_="">
    <xsd:import namespace="db20e136-21a0-4508-926b-2762313eb9f3"/>
    <xsd:import namespace="39b7f2e4-d5db-4fb5-a652-1a14630ee8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20e136-21a0-4508-926b-2762313eb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b7f2e4-d5db-4fb5-a652-1a14630ee8e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119839-3091-4340-a39e-8349216a988c}" ma:internalName="TaxCatchAll" ma:showField="CatchAllData" ma:web="39b7f2e4-d5db-4fb5-a652-1a14630ee8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20e136-21a0-4508-926b-2762313eb9f3">
      <Terms xmlns="http://schemas.microsoft.com/office/infopath/2007/PartnerControls"/>
    </lcf76f155ced4ddcb4097134ff3c332f>
    <TaxCatchAll xmlns="39b7f2e4-d5db-4fb5-a652-1a14630ee8ec" xsi:nil="true"/>
  </documentManagement>
</p:properties>
</file>

<file path=customXml/itemProps1.xml><?xml version="1.0" encoding="utf-8"?>
<ds:datastoreItem xmlns:ds="http://schemas.openxmlformats.org/officeDocument/2006/customXml" ds:itemID="{2204A815-96BC-4393-90E6-CCADFE5234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20e136-21a0-4508-926b-2762313eb9f3"/>
    <ds:schemaRef ds:uri="39b7f2e4-d5db-4fb5-a652-1a14630ee8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F5C3C4-FDF5-4F1A-AB72-C97B62721E6A}">
  <ds:schemaRefs>
    <ds:schemaRef ds:uri="http://schemas.microsoft.com/sharepoint/v3/contenttype/forms"/>
  </ds:schemaRefs>
</ds:datastoreItem>
</file>

<file path=customXml/itemProps3.xml><?xml version="1.0" encoding="utf-8"?>
<ds:datastoreItem xmlns:ds="http://schemas.openxmlformats.org/officeDocument/2006/customXml" ds:itemID="{B7141600-CDFC-4E47-B790-8573F51335D2}">
  <ds:schemaRefs>
    <ds:schemaRef ds:uri="http://purl.org/dc/elements/1.1/"/>
    <ds:schemaRef ds:uri="http://purl.org/dc/terms/"/>
    <ds:schemaRef ds:uri="http://schemas.microsoft.com/office/2006/documentManagement/types"/>
    <ds:schemaRef ds:uri="db20e136-21a0-4508-926b-2762313eb9f3"/>
    <ds:schemaRef ds:uri="http://schemas.microsoft.com/office/infopath/2007/PartnerControls"/>
    <ds:schemaRef ds:uri="http://www.w3.org/XML/1998/namespace"/>
    <ds:schemaRef ds:uri="http://schemas.openxmlformats.org/package/2006/metadata/core-properties"/>
    <ds:schemaRef ds:uri="39b7f2e4-d5db-4fb5-a652-1a14630ee8ec"/>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127</TotalTime>
  <Words>2571</Words>
  <Application>Microsoft Office PowerPoint</Application>
  <PresentationFormat>Widescreen</PresentationFormat>
  <Paragraphs>249</Paragraphs>
  <Slides>36</Slides>
  <Notes>28</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Aptos</vt:lpstr>
      <vt:lpstr>Arial</vt:lpstr>
      <vt:lpstr>Calibri</vt:lpstr>
      <vt:lpstr>Times New Roman</vt:lpstr>
      <vt:lpstr>Trebuchet MS</vt:lpstr>
      <vt:lpstr>Wingdings 3</vt:lpstr>
      <vt:lpstr>Facet</vt:lpstr>
      <vt:lpstr>Intro to MATLAB Programming</vt:lpstr>
      <vt:lpstr>How Can We Use Programming to Predict Sports and Top Tracks?</vt:lpstr>
      <vt:lpstr>How Can We Use Programming to Predict Sports and Top Tracks?</vt:lpstr>
      <vt:lpstr>How Can We Use Programming to Predict Sports and Top Tracks?</vt:lpstr>
      <vt:lpstr>How Can We Use Programming to Predict Sports and Top Tracks?</vt:lpstr>
      <vt:lpstr>Before We Get Started!</vt:lpstr>
      <vt:lpstr>Now That We Have a MathWorks Account</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Getting Started With MATLAB Onramp</vt:lpstr>
      <vt:lpstr>Using Data In Music!</vt:lpstr>
      <vt:lpstr>Using Data In Music!</vt:lpstr>
      <vt:lpstr>Using Data In Music!</vt:lpstr>
      <vt:lpstr>Using Data In Music!</vt:lpstr>
      <vt:lpstr>Using Data In Music!</vt:lpstr>
      <vt:lpstr>Using Data In Music!</vt:lpstr>
      <vt:lpstr>Using Data In Music!</vt:lpstr>
      <vt:lpstr>Using Data In Music!</vt:lpstr>
      <vt:lpstr>Using Data In Music!</vt:lpstr>
      <vt:lpstr>Using Data In Music!</vt:lpstr>
      <vt:lpstr>Using Data In Music!</vt:lpstr>
      <vt:lpstr>Using Data In Music!</vt:lpstr>
      <vt:lpstr>Choosing the Parameters That Matter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Hughes,Alvin T</cp:lastModifiedBy>
  <cp:revision>5</cp:revision>
  <dcterms:created xsi:type="dcterms:W3CDTF">2024-06-04T12:50:13Z</dcterms:created>
  <dcterms:modified xsi:type="dcterms:W3CDTF">2024-06-16T23:05:39Z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ies>
</file>